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5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1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8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5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09EC-5248-B449-8F0D-8AB73E8B0B2B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61D8-61C2-5148-9ED0-69CAAD6B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79"/>
            <a:ext cx="7772400" cy="5660447"/>
          </a:xfrm>
        </p:spPr>
        <p:txBody>
          <a:bodyPr>
            <a:normAutofit/>
          </a:bodyPr>
          <a:lstStyle/>
          <a:p>
            <a:r>
              <a:rPr lang="en-US" dirty="0" smtClean="0"/>
              <a:t>28 – aorta</a:t>
            </a:r>
            <a:br>
              <a:rPr lang="en-US" dirty="0" smtClean="0"/>
            </a:br>
            <a:r>
              <a:rPr lang="en-US" dirty="0" smtClean="0"/>
              <a:t>25 lung</a:t>
            </a:r>
            <a:br>
              <a:rPr lang="en-US" dirty="0" smtClean="0"/>
            </a:br>
            <a:r>
              <a:rPr lang="en-US" dirty="0" smtClean="0"/>
              <a:t>12 ventricle</a:t>
            </a:r>
            <a:br>
              <a:rPr lang="en-US" dirty="0" smtClean="0"/>
            </a:br>
            <a:r>
              <a:rPr lang="en-US" dirty="0" smtClean="0"/>
              <a:t>13 vena cava</a:t>
            </a:r>
            <a:br>
              <a:rPr lang="en-US" dirty="0" smtClean="0"/>
            </a:br>
            <a:r>
              <a:rPr lang="en-US" dirty="0" smtClean="0"/>
              <a:t>9 atrium</a:t>
            </a:r>
            <a:br>
              <a:rPr lang="en-US" dirty="0" smtClean="0"/>
            </a:br>
            <a:r>
              <a:rPr lang="en-US" dirty="0" smtClean="0"/>
              <a:t>6 penis</a:t>
            </a:r>
            <a:br>
              <a:rPr lang="en-US" dirty="0" smtClean="0"/>
            </a:br>
            <a:r>
              <a:rPr lang="en-US" dirty="0" smtClean="0"/>
              <a:t>7 testicle</a:t>
            </a:r>
            <a:br>
              <a:rPr lang="en-US" dirty="0" smtClean="0"/>
            </a:br>
            <a:r>
              <a:rPr lang="en-US" dirty="0" smtClean="0"/>
              <a:t>8 </a:t>
            </a:r>
            <a:r>
              <a:rPr lang="en-US" dirty="0" err="1" smtClean="0"/>
              <a:t>epididimus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2" y="593260"/>
            <a:ext cx="8352987" cy="6264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2348" y="6067019"/>
            <a:ext cx="9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8282" y="89118"/>
            <a:ext cx="145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015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610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29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22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246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97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357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Macintosh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28 – aorta 25 lung 12 ventricle 13 vena cava 9 atrium 6 penis 7 testicle 8 epididimus</vt:lpstr>
      <vt:lpstr>PowerPoint Presentation</vt:lpstr>
      <vt:lpstr>25</vt:lpstr>
      <vt:lpstr>12</vt:lpstr>
      <vt:lpstr>13</vt:lpstr>
      <vt:lpstr>9</vt:lpstr>
      <vt:lpstr>6</vt:lpstr>
      <vt:lpstr>7</vt:lpstr>
      <vt:lpstr>8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RH3 RH3</dc:creator>
  <cp:lastModifiedBy>RH3 RH3</cp:lastModifiedBy>
  <cp:revision>2</cp:revision>
  <dcterms:created xsi:type="dcterms:W3CDTF">2014-05-13T12:02:30Z</dcterms:created>
  <dcterms:modified xsi:type="dcterms:W3CDTF">2015-04-23T15:45:13Z</dcterms:modified>
</cp:coreProperties>
</file>