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6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098A-47FC-7D41-A876-A52E08F89CE7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251F-BDB1-8344-95E2-996FAAA8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638"/>
            <a:ext cx="7772400" cy="47510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 </a:t>
            </a:r>
            <a:r>
              <a:rPr lang="en-US" dirty="0" err="1" smtClean="0"/>
              <a:t>mesentary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 small intestine</a:t>
            </a:r>
            <a:br>
              <a:rPr lang="en-US" dirty="0" smtClean="0"/>
            </a:br>
            <a:r>
              <a:rPr lang="en-US" dirty="0" smtClean="0"/>
              <a:t>20 stomach</a:t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en-US" dirty="0" err="1" smtClean="0"/>
              <a:t>diaphram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21 gallbladder</a:t>
            </a:r>
            <a:br>
              <a:rPr lang="en-US" dirty="0" smtClean="0"/>
            </a:br>
            <a:r>
              <a:rPr lang="en-US" dirty="0" smtClean="0"/>
              <a:t>26 posterior</a:t>
            </a:r>
            <a:br>
              <a:rPr lang="en-US" dirty="0" smtClean="0"/>
            </a:br>
            <a:r>
              <a:rPr lang="en-US" dirty="0" smtClean="0"/>
              <a:t>2 anterior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72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860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49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082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523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609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75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16 mesentary 19 small intestine 20 stomach 3 diaphram 21 gallbladder 26 posterior 2 anterior</vt:lpstr>
      <vt:lpstr>16</vt:lpstr>
      <vt:lpstr>19</vt:lpstr>
      <vt:lpstr>20</vt:lpstr>
      <vt:lpstr>3</vt:lpstr>
      <vt:lpstr>21</vt:lpstr>
      <vt:lpstr>26</vt:lpstr>
      <vt:lpstr>2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3</cp:revision>
  <dcterms:created xsi:type="dcterms:W3CDTF">2014-05-13T12:04:11Z</dcterms:created>
  <dcterms:modified xsi:type="dcterms:W3CDTF">2015-04-23T17:12:19Z</dcterms:modified>
</cp:coreProperties>
</file>