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8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2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5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73D0-9896-364D-96C3-0B2A7BEC3976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377C-910E-6443-B6FC-50AC98E5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1824"/>
            <a:ext cx="7772400" cy="4122621"/>
          </a:xfrm>
        </p:spPr>
        <p:txBody>
          <a:bodyPr>
            <a:normAutofit/>
          </a:bodyPr>
          <a:lstStyle/>
          <a:p>
            <a:r>
              <a:rPr lang="en-US" dirty="0" smtClean="0"/>
              <a:t>24 Liver</a:t>
            </a:r>
            <a:br>
              <a:rPr lang="en-US" dirty="0" smtClean="0"/>
            </a:br>
            <a:r>
              <a:rPr lang="en-US" dirty="0" smtClean="0"/>
              <a:t>1 Trachea</a:t>
            </a:r>
            <a:br>
              <a:rPr lang="en-US" dirty="0" smtClean="0"/>
            </a:br>
            <a:r>
              <a:rPr lang="en-US" dirty="0" smtClean="0"/>
              <a:t>27 dorsal</a:t>
            </a:r>
            <a:br>
              <a:rPr lang="en-US" dirty="0" smtClean="0"/>
            </a:br>
            <a:r>
              <a:rPr lang="en-US" dirty="0" smtClean="0"/>
              <a:t>18 rectum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068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8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26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– </a:t>
            </a:r>
            <a:r>
              <a:rPr lang="en-US" sz="1200" dirty="0" smtClean="0"/>
              <a:t>notice there is poop in it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000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Macintosh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24 Liver 1 Trachea 27 dorsal 18 rectum</vt:lpstr>
      <vt:lpstr>24</vt:lpstr>
      <vt:lpstr>1</vt:lpstr>
      <vt:lpstr>27</vt:lpstr>
      <vt:lpstr>18 – notice there is poop in it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2</cp:revision>
  <dcterms:created xsi:type="dcterms:W3CDTF">2014-05-13T12:04:48Z</dcterms:created>
  <dcterms:modified xsi:type="dcterms:W3CDTF">2015-04-23T17:14:37Z</dcterms:modified>
</cp:coreProperties>
</file>