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1" d="100"/>
          <a:sy n="81" d="100"/>
        </p:scale>
        <p:origin x="-124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007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819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111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9402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793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464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5982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508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99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4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80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ADC27B-5D66-1D45-B7C8-CA0299174349}" type="datetimeFigureOut">
              <a:rPr lang="en-US" smtClean="0"/>
              <a:t>4/23/15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44494-3A4E-5F43-99D9-B0870867F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851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2311"/>
            <a:ext cx="7772400" cy="35750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5 Bladder</a:t>
            </a:r>
            <a:br>
              <a:rPr lang="en-US" dirty="0" smtClean="0"/>
            </a:br>
            <a:r>
              <a:rPr lang="en-US" dirty="0" smtClean="0"/>
              <a:t>10 ureter</a:t>
            </a:r>
            <a:br>
              <a:rPr lang="en-US" dirty="0" smtClean="0"/>
            </a:br>
            <a:r>
              <a:rPr lang="en-US" dirty="0" smtClean="0"/>
              <a:t>15 fat</a:t>
            </a:r>
            <a:br>
              <a:rPr lang="en-US" dirty="0" smtClean="0"/>
            </a:br>
            <a:r>
              <a:rPr lang="en-US" dirty="0" smtClean="0"/>
              <a:t>23 renal artery</a:t>
            </a:r>
            <a:br>
              <a:rPr lang="en-US" dirty="0" smtClean="0"/>
            </a:br>
            <a:r>
              <a:rPr lang="en-US" dirty="0" smtClean="0"/>
              <a:t>22 spleen</a:t>
            </a:r>
            <a:br>
              <a:rPr lang="en-US" dirty="0" smtClean="0"/>
            </a:br>
            <a:r>
              <a:rPr lang="en-US" dirty="0" smtClean="0"/>
              <a:t>4 kidney</a:t>
            </a:r>
            <a:br>
              <a:rPr lang="en-US" dirty="0" smtClean="0"/>
            </a:br>
            <a:r>
              <a:rPr lang="en-US" dirty="0" smtClean="0"/>
              <a:t>14 anus</a:t>
            </a:r>
            <a:br>
              <a:rPr lang="en-US" dirty="0" smtClean="0"/>
            </a:br>
            <a:r>
              <a:rPr lang="en-US" dirty="0" smtClean="0"/>
              <a:t>17 renal vein</a:t>
            </a:r>
            <a:br>
              <a:rPr lang="en-US" dirty="0" smtClean="0"/>
            </a:br>
            <a:r>
              <a:rPr lang="en-US" dirty="0" smtClean="0"/>
              <a:t>11 cecum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7443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11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3056266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5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6421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191329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15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2498952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23-red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8070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22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871726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1540654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4482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17 – blue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336" b="1333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54650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15</Words>
  <Application>Microsoft Macintosh PowerPoint</Application>
  <PresentationFormat>On-screen Show (4:3)</PresentationFormat>
  <Paragraphs>10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5 Bladder 10 ureter 15 fat 23 renal artery 22 spleen 4 kidney 14 anus 17 renal vein 11 cecum</vt:lpstr>
      <vt:lpstr>5</vt:lpstr>
      <vt:lpstr>10</vt:lpstr>
      <vt:lpstr>15</vt:lpstr>
      <vt:lpstr>23-red</vt:lpstr>
      <vt:lpstr>22</vt:lpstr>
      <vt:lpstr>4</vt:lpstr>
      <vt:lpstr>14</vt:lpstr>
      <vt:lpstr>17 – blue</vt:lpstr>
      <vt:lpstr>11</vt:lpstr>
    </vt:vector>
  </TitlesOfParts>
  <Company>RH3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RH3 RH3</dc:creator>
  <cp:lastModifiedBy>RH3 RH3</cp:lastModifiedBy>
  <cp:revision>3</cp:revision>
  <dcterms:created xsi:type="dcterms:W3CDTF">2014-05-13T12:03:13Z</dcterms:created>
  <dcterms:modified xsi:type="dcterms:W3CDTF">2015-04-23T15:50:40Z</dcterms:modified>
</cp:coreProperties>
</file>