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67" r:id="rId8"/>
    <p:sldId id="266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8463-ABD4-49B8-A8E9-680F73F65003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153C-1515-4C6B-A1B1-13006E250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8463-ABD4-49B8-A8E9-680F73F65003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153C-1515-4C6B-A1B1-13006E250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9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8463-ABD4-49B8-A8E9-680F73F65003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153C-1515-4C6B-A1B1-13006E250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2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8463-ABD4-49B8-A8E9-680F73F65003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153C-1515-4C6B-A1B1-13006E250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1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8463-ABD4-49B8-A8E9-680F73F65003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153C-1515-4C6B-A1B1-13006E250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8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8463-ABD4-49B8-A8E9-680F73F65003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153C-1515-4C6B-A1B1-13006E250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0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8463-ABD4-49B8-A8E9-680F73F65003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153C-1515-4C6B-A1B1-13006E250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9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8463-ABD4-49B8-A8E9-680F73F65003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153C-1515-4C6B-A1B1-13006E250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8463-ABD4-49B8-A8E9-680F73F65003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153C-1515-4C6B-A1B1-13006E250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7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8463-ABD4-49B8-A8E9-680F73F65003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153C-1515-4C6B-A1B1-13006E250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8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8463-ABD4-49B8-A8E9-680F73F65003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153C-1515-4C6B-A1B1-13006E250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8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8463-ABD4-49B8-A8E9-680F73F65003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153C-1515-4C6B-A1B1-13006E250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4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19800" cy="582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Acids and 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66900" y="3581400"/>
            <a:ext cx="6400800" cy="1752600"/>
          </a:xfrm>
        </p:spPr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8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47884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dirty="0" smtClean="0">
                <a:solidFill>
                  <a:srgbClr val="FF0000"/>
                </a:solidFill>
                <a:latin typeface="Baskerville Old Face" pitchFamily="18" charset="0"/>
              </a:rPr>
              <a:t>pH  (potential of Hydrogen)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812" y="990600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a measure of the concentration of H+ ions.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The greater the concentration of H+ the lower the </a:t>
            </a:r>
            <a:r>
              <a:rPr lang="en-US" sz="4000" dirty="0" err="1" smtClean="0"/>
              <a:t>pH.</a:t>
            </a:r>
            <a:r>
              <a:rPr lang="en-US" sz="4000" dirty="0" smtClean="0"/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The lower the pH – the stronger the acid.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The pH range forces from 0 - 14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566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34"/>
            <a:ext cx="88392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47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438650" cy="35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6477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Acids</a:t>
            </a:r>
            <a:r>
              <a:rPr lang="en-US" dirty="0" smtClean="0"/>
              <a:t> – </a:t>
            </a:r>
            <a:r>
              <a:rPr lang="en-US" dirty="0" smtClean="0"/>
              <a:t>Make Hydronium ions when added to water.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O+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u="sng" dirty="0" smtClean="0"/>
              <a:t>Properties</a:t>
            </a:r>
          </a:p>
          <a:p>
            <a:r>
              <a:rPr lang="en-US" dirty="0" smtClean="0"/>
              <a:t>when acid added to water, makes H3O (hydronium ions</a:t>
            </a:r>
          </a:p>
          <a:p>
            <a:r>
              <a:rPr lang="en-US" dirty="0" smtClean="0"/>
              <a:t>taste sour</a:t>
            </a:r>
          </a:p>
          <a:p>
            <a:r>
              <a:rPr lang="en-US" dirty="0" smtClean="0"/>
              <a:t>pH less than 7</a:t>
            </a:r>
          </a:p>
          <a:p>
            <a:r>
              <a:rPr lang="en-US" dirty="0" smtClean="0"/>
              <a:t>Electrolytes b/c in solution they contain ions</a:t>
            </a:r>
          </a:p>
          <a:p>
            <a:r>
              <a:rPr lang="en-US" dirty="0" smtClean="0"/>
              <a:t>Are corrosive and can cause severe burns</a:t>
            </a:r>
          </a:p>
          <a:p>
            <a:r>
              <a:rPr lang="en-US" dirty="0" smtClean="0"/>
              <a:t>Reacts with indicators to produce a change in color 9litmus turns red)</a:t>
            </a:r>
          </a:p>
          <a:p>
            <a:r>
              <a:rPr lang="en-US" dirty="0" smtClean="0"/>
              <a:t>Neutralizes bases to form a salt and water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04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Sulfuric acid + sugar </a:t>
            </a:r>
            <a:r>
              <a:rPr lang="en-US" dirty="0" smtClean="0">
                <a:sym typeface="Wingdings" pitchFamily="2" charset="2"/>
              </a:rPr>
              <a:t> carbon + water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err="1" smtClean="0">
                <a:sym typeface="Wingdings" pitchFamily="2" charset="2"/>
              </a:rPr>
              <a:t>Pg</a:t>
            </a:r>
            <a:r>
              <a:rPr lang="en-US" dirty="0" smtClean="0">
                <a:sym typeface="Wingdings" pitchFamily="2" charset="2"/>
              </a:rPr>
              <a:t> 697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209800"/>
            <a:ext cx="3048706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99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84" y="990600"/>
            <a:ext cx="4067175" cy="409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Bases</a:t>
            </a:r>
            <a:r>
              <a:rPr lang="en-US" dirty="0" smtClean="0"/>
              <a:t> – forms hydroxide ions (OH-) in a water solution.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Properties</a:t>
            </a:r>
          </a:p>
          <a:p>
            <a:r>
              <a:rPr lang="en-US" dirty="0" smtClean="0"/>
              <a:t>Feel slippery</a:t>
            </a:r>
          </a:p>
          <a:p>
            <a:r>
              <a:rPr lang="en-US" dirty="0" smtClean="0"/>
              <a:t>Have a bitter taste</a:t>
            </a:r>
          </a:p>
          <a:p>
            <a:r>
              <a:rPr lang="en-US" dirty="0" smtClean="0"/>
              <a:t>Have a pH of greater than 7</a:t>
            </a:r>
          </a:p>
          <a:p>
            <a:r>
              <a:rPr lang="en-US" dirty="0" smtClean="0"/>
              <a:t>Are electrolytes b/c in solution they contain ions</a:t>
            </a:r>
          </a:p>
          <a:p>
            <a:r>
              <a:rPr lang="en-US" dirty="0" smtClean="0"/>
              <a:t>Are corrosive and can cause severe burns</a:t>
            </a:r>
          </a:p>
          <a:p>
            <a:r>
              <a:rPr lang="en-US" dirty="0" smtClean="0"/>
              <a:t>Reacts with indicators to produce a change in color (litmus turns blue)</a:t>
            </a:r>
          </a:p>
          <a:p>
            <a:r>
              <a:rPr lang="en-US" dirty="0" smtClean="0"/>
              <a:t>Neutralize acids to form a salt and water</a:t>
            </a:r>
          </a:p>
        </p:txBody>
      </p:sp>
    </p:spTree>
    <p:extLst>
      <p:ext uri="{BB962C8B-B14F-4D97-AF65-F5344CB8AC3E}">
        <p14:creationId xmlns:p14="http://schemas.microsoft.com/office/powerpoint/2010/main" val="228602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Bases and their uses</a:t>
            </a:r>
          </a:p>
          <a:p>
            <a:pPr lvl="1"/>
            <a:r>
              <a:rPr lang="en-US" dirty="0" err="1" smtClean="0"/>
              <a:t>Pg</a:t>
            </a:r>
            <a:r>
              <a:rPr lang="en-US" dirty="0" smtClean="0"/>
              <a:t> 699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0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 Lab on page 698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87469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201951"/>
            <a:ext cx="4419600" cy="467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46" y="2438400"/>
            <a:ext cx="4010025" cy="462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4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Acid rain – pH 5.7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epa.gov/bioiweb1/images/ac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95601"/>
            <a:ext cx="6328623" cy="39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45"/>
            <a:ext cx="4419600" cy="289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8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172200" cy="609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64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vs. Concentration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Strong and weak </a:t>
            </a:r>
            <a:r>
              <a:rPr lang="en-US" dirty="0" smtClean="0"/>
              <a:t>– used to classify – tells how easy the acid or base dissociates in solutions.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Concentration</a:t>
            </a:r>
            <a:r>
              <a:rPr lang="en-US" dirty="0" smtClean="0"/>
              <a:t> – the amount of acid or base in a solution – it is possible to have a dilute concentration of a strong acid that would be less harmful than a concentrated weak acid.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37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266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Acids and Bases</vt:lpstr>
      <vt:lpstr>PowerPoint Presentation</vt:lpstr>
      <vt:lpstr>Demo</vt:lpstr>
      <vt:lpstr>PowerPoint Presentation</vt:lpstr>
      <vt:lpstr>PowerPoint Presentation</vt:lpstr>
      <vt:lpstr>PowerPoint Presentation</vt:lpstr>
      <vt:lpstr>Acid rain – pH 5.7</vt:lpstr>
      <vt:lpstr>PowerPoint Presentation</vt:lpstr>
      <vt:lpstr>Strength vs. Concentration </vt:lpstr>
      <vt:lpstr>pH  (potential of Hydrogen)   </vt:lpstr>
      <vt:lpstr>PowerPoint Presentation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and Bases</dc:title>
  <dc:creator>Susan Snyder</dc:creator>
  <cp:lastModifiedBy>Susan Snyder</cp:lastModifiedBy>
  <cp:revision>10</cp:revision>
  <dcterms:created xsi:type="dcterms:W3CDTF">2012-10-17T19:04:56Z</dcterms:created>
  <dcterms:modified xsi:type="dcterms:W3CDTF">2012-10-19T19:45:41Z</dcterms:modified>
</cp:coreProperties>
</file>