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F830-D37C-4BCC-B178-1117ACB999F6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7DCF-B606-400D-989E-9244DD32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919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16 Solids, Liquids, and Gases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6340238" cy="23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0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423819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0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0"/>
            <a:ext cx="8382000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F.  Plasma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Particles hit so hard, electrons fly off.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Sun, stars, lightning bolts neon lights.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common in universe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F. Thermal Expansion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kinetic energy, more expansion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399"/>
            <a:ext cx="1410029" cy="400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399"/>
            <a:ext cx="2095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3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16.2 Properties of Fluids</a:t>
            </a:r>
            <a:br>
              <a:rPr lang="en-US" dirty="0" smtClean="0"/>
            </a:br>
            <a:r>
              <a:rPr lang="en-US" dirty="0" smtClean="0"/>
              <a:t>Liquid or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</a:t>
            </a:r>
            <a:r>
              <a:rPr lang="en-US" dirty="0" smtClean="0">
                <a:solidFill>
                  <a:srgbClr val="FF0000"/>
                </a:solidFill>
              </a:rPr>
              <a:t>Archimedes’ Principle </a:t>
            </a:r>
            <a:r>
              <a:rPr lang="en-US" dirty="0" smtClean="0"/>
              <a:t>– buoyant force is equal to the weight of the fluid displaced by the object.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09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57340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7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57" y="2302470"/>
            <a:ext cx="6346486" cy="31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 Pascal’s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is force exerted per unit area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P = F/A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When you squeeze one end of something, the pressure is transmitted unchanged</a:t>
            </a:r>
          </a:p>
          <a:p>
            <a:pPr marL="457200" lvl="1" indent="0">
              <a:buNone/>
            </a:pPr>
            <a:r>
              <a:rPr lang="en-US" dirty="0" smtClean="0"/>
              <a:t>-applies to hydraulic pumps.</a:t>
            </a:r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76750"/>
            <a:ext cx="31146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6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206823" cy="654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2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133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48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 Bernoulli’s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the air moves, the lower the pressure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38425"/>
            <a:ext cx="16446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57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3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0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75804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4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16.1 Kinetic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WYNTK:</a:t>
            </a:r>
          </a:p>
          <a:p>
            <a:pPr lvl="1"/>
            <a:r>
              <a:rPr lang="en-US" dirty="0" smtClean="0"/>
              <a:t>What is the KMTM?</a:t>
            </a:r>
          </a:p>
          <a:p>
            <a:pPr lvl="1"/>
            <a:r>
              <a:rPr lang="en-US" dirty="0" smtClean="0"/>
              <a:t>Can you describe how particles 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Kinetic Molecular Theory of Matter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KMTM</a:t>
            </a:r>
          </a:p>
          <a:p>
            <a:pPr lvl="1"/>
            <a:r>
              <a:rPr lang="en-US" dirty="0" smtClean="0"/>
              <a:t>All matter is composed of small particles (atoms, molecules, and ions.)</a:t>
            </a:r>
          </a:p>
          <a:p>
            <a:pPr lvl="1"/>
            <a:r>
              <a:rPr lang="en-US" dirty="0" smtClean="0"/>
              <a:t>These particles are in constant and random motion</a:t>
            </a:r>
          </a:p>
          <a:p>
            <a:pPr lvl="1"/>
            <a:r>
              <a:rPr lang="en-US" dirty="0" smtClean="0"/>
              <a:t>These particles are colliding w each other and the walls of their container.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B. Thermal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energy of a material particles (vibrations)</a:t>
            </a:r>
          </a:p>
          <a:p>
            <a:r>
              <a:rPr lang="en-US" dirty="0" smtClean="0"/>
              <a:t>Warmer – more movement</a:t>
            </a:r>
          </a:p>
          <a:p>
            <a:r>
              <a:rPr lang="en-US" dirty="0" smtClean="0"/>
              <a:t>Cooler – less movement</a:t>
            </a:r>
          </a:p>
          <a:p>
            <a:endParaRPr lang="en-US" dirty="0"/>
          </a:p>
          <a:p>
            <a:r>
              <a:rPr lang="en-US" dirty="0" smtClean="0"/>
              <a:t>What is Kinetic Energy???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6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C.  Solid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Most have specific geometric shape</a:t>
            </a:r>
          </a:p>
          <a:p>
            <a:pPr>
              <a:buFontTx/>
              <a:buChar char="-"/>
            </a:pPr>
            <a:r>
              <a:rPr lang="en-US" dirty="0" smtClean="0"/>
              <a:t>Most dense (except water)</a:t>
            </a:r>
          </a:p>
          <a:p>
            <a:pPr>
              <a:buFontTx/>
              <a:buChar char="-"/>
            </a:pPr>
            <a:r>
              <a:rPr lang="en-US" dirty="0" smtClean="0"/>
              <a:t>Specific shape, volume</a:t>
            </a:r>
          </a:p>
          <a:p>
            <a:pPr>
              <a:buFontTx/>
              <a:buChar char="-"/>
            </a:pPr>
            <a:r>
              <a:rPr lang="en-US" dirty="0" err="1" smtClean="0"/>
              <a:t>Crystaline</a:t>
            </a:r>
            <a:r>
              <a:rPr lang="en-US" dirty="0" smtClean="0"/>
              <a:t> vs. amorphous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00777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" y="4114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43" y="3657600"/>
            <a:ext cx="328533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4" y="0"/>
            <a:ext cx="9173777" cy="687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D. Liquid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volume, no specific shape, ability to flow.</a:t>
            </a:r>
          </a:p>
          <a:p>
            <a:r>
              <a:rPr lang="en-US" dirty="0" smtClean="0"/>
              <a:t>Higher thermal energy</a:t>
            </a:r>
          </a:p>
          <a:p>
            <a:r>
              <a:rPr lang="en-US" u="sng" dirty="0" smtClean="0"/>
              <a:t>Melting point </a:t>
            </a:r>
            <a:r>
              <a:rPr lang="en-US" dirty="0" smtClean="0"/>
              <a:t>– slips from solid to liquid</a:t>
            </a:r>
          </a:p>
          <a:p>
            <a:r>
              <a:rPr lang="en-US" u="sng" dirty="0" smtClean="0"/>
              <a:t>Heat of fusion </a:t>
            </a:r>
            <a:r>
              <a:rPr lang="en-US" dirty="0" smtClean="0"/>
              <a:t>– </a:t>
            </a:r>
            <a:r>
              <a:rPr lang="en-US" dirty="0" err="1" smtClean="0"/>
              <a:t>amt</a:t>
            </a:r>
            <a:r>
              <a:rPr lang="en-US" dirty="0" smtClean="0"/>
              <a:t> of energy take to change 1 degree C.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081284" cy="20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9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13" y="-533400"/>
            <a:ext cx="6852113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E.  Gas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fixed shape or volume.  Con be compressed</a:t>
            </a:r>
          </a:p>
          <a:p>
            <a:r>
              <a:rPr lang="en-US" dirty="0" smtClean="0"/>
              <a:t>Have the ability to flow</a:t>
            </a:r>
          </a:p>
          <a:p>
            <a:r>
              <a:rPr lang="en-US" u="sng" dirty="0" smtClean="0"/>
              <a:t>Vaporization (bottom)/Evaporation (top)</a:t>
            </a:r>
            <a:r>
              <a:rPr lang="en-US" dirty="0" smtClean="0"/>
              <a:t> – going from liquid to gas</a:t>
            </a:r>
          </a:p>
          <a:p>
            <a:r>
              <a:rPr lang="en-US" dirty="0" smtClean="0"/>
              <a:t>Higher thermal/ kinetic energy</a:t>
            </a:r>
          </a:p>
          <a:p>
            <a:r>
              <a:rPr lang="en-US" u="sng" dirty="0" smtClean="0"/>
              <a:t>Heat of vaporization </a:t>
            </a:r>
            <a:r>
              <a:rPr lang="en-US" dirty="0" smtClean="0"/>
              <a:t>– </a:t>
            </a:r>
            <a:r>
              <a:rPr lang="en-US" dirty="0" err="1" smtClean="0"/>
              <a:t>amt</a:t>
            </a:r>
            <a:r>
              <a:rPr lang="en-US" dirty="0" smtClean="0"/>
              <a:t> of energy needed to boil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1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275"/>
            <a:ext cx="8833526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0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313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 16 Solids, Liquids, and Gases</vt:lpstr>
      <vt:lpstr>PowerPoint Presentation</vt:lpstr>
      <vt:lpstr>16.1 Kinetic Theory</vt:lpstr>
      <vt:lpstr>A. Kinetic Molecular Theory of Matter</vt:lpstr>
      <vt:lpstr>B. Thermal Energy</vt:lpstr>
      <vt:lpstr>C.  Solid State</vt:lpstr>
      <vt:lpstr>D. Liquid State</vt:lpstr>
      <vt:lpstr>E.  Gas State</vt:lpstr>
      <vt:lpstr>PowerPoint Presentation</vt:lpstr>
      <vt:lpstr>PowerPoint Presentation</vt:lpstr>
      <vt:lpstr>F.  Plasma State</vt:lpstr>
      <vt:lpstr>F. Thermal Expansion</vt:lpstr>
      <vt:lpstr>16.2 Properties of Fluids Liquid or gas</vt:lpstr>
      <vt:lpstr>PowerPoint Presentation</vt:lpstr>
      <vt:lpstr>B. Pascal’s Principle</vt:lpstr>
      <vt:lpstr>PowerPoint Presentation</vt:lpstr>
      <vt:lpstr>PowerPoint Presentation</vt:lpstr>
      <vt:lpstr>C.  Bernoulli’s Principle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16 Solids, Liquids, and Gases</dc:title>
  <dc:creator>Susan Snyder</dc:creator>
  <cp:lastModifiedBy>Susan Snyder</cp:lastModifiedBy>
  <cp:revision>12</cp:revision>
  <dcterms:created xsi:type="dcterms:W3CDTF">2012-09-06T13:20:08Z</dcterms:created>
  <dcterms:modified xsi:type="dcterms:W3CDTF">2012-09-06T19:45:44Z</dcterms:modified>
</cp:coreProperties>
</file>