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AF3-DF60-499E-8B26-EA963F1CD5E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F28F-7CD3-478E-BEFE-497257EBE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7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AF3-DF60-499E-8B26-EA963F1CD5E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F28F-7CD3-478E-BEFE-497257EBE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7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AF3-DF60-499E-8B26-EA963F1CD5E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F28F-7CD3-478E-BEFE-497257EBE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AF3-DF60-499E-8B26-EA963F1CD5E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F28F-7CD3-478E-BEFE-497257EBE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AF3-DF60-499E-8B26-EA963F1CD5E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F28F-7CD3-478E-BEFE-497257EBE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4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AF3-DF60-499E-8B26-EA963F1CD5E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F28F-7CD3-478E-BEFE-497257EBE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6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AF3-DF60-499E-8B26-EA963F1CD5E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F28F-7CD3-478E-BEFE-497257EBE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0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AF3-DF60-499E-8B26-EA963F1CD5E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F28F-7CD3-478E-BEFE-497257EBE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6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AF3-DF60-499E-8B26-EA963F1CD5E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F28F-7CD3-478E-BEFE-497257EBE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AF3-DF60-499E-8B26-EA963F1CD5E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F28F-7CD3-478E-BEFE-497257EBE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4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AF3-DF60-499E-8B26-EA963F1CD5E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F28F-7CD3-478E-BEFE-497257EBE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2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12AF3-DF60-499E-8B26-EA963F1CD5E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BF28F-7CD3-478E-BEFE-497257EBE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1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implyrecipes.com/recipes/perfect_popcor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8132" y="457201"/>
            <a:ext cx="3805867" cy="3143250"/>
          </a:xfrm>
        </p:spPr>
        <p:txBody>
          <a:bodyPr/>
          <a:lstStyle/>
          <a:p>
            <a:r>
              <a:rPr lang="en-US" dirty="0" smtClean="0"/>
              <a:t>Physical Science</a:t>
            </a:r>
            <a:br>
              <a:rPr lang="en-US" dirty="0" smtClean="0"/>
            </a:br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3886200"/>
            <a:ext cx="2209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The Nature of Science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38133" cy="679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8207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020" y="588718"/>
            <a:ext cx="5818780" cy="60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II.  Standards of Measurement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US" dirty="0">
                <a:solidFill>
                  <a:srgbClr val="FF0000"/>
                </a:solidFill>
              </a:rPr>
              <a:t>Terms</a:t>
            </a:r>
            <a:r>
              <a:rPr lang="en-US" dirty="0"/>
              <a:t> - Standard, SI, volume, mass, density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323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WYNTK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en-US" dirty="0" smtClean="0"/>
              <a:t>1</a:t>
            </a:r>
            <a:r>
              <a:rPr lang="en-US" dirty="0"/>
              <a:t>. Name prefixes</a:t>
            </a:r>
          </a:p>
          <a:p>
            <a:pPr marL="0" indent="0" hangingPunct="0">
              <a:buNone/>
            </a:pPr>
            <a:r>
              <a:rPr lang="en-US" dirty="0"/>
              <a:t>2. </a:t>
            </a:r>
            <a:r>
              <a:rPr lang="en-US" dirty="0" smtClean="0"/>
              <a:t>Identify </a:t>
            </a:r>
            <a:r>
              <a:rPr lang="en-US" dirty="0"/>
              <a:t>SI units</a:t>
            </a:r>
          </a:p>
          <a:p>
            <a:pPr marL="0" indent="0" hangingPunct="0">
              <a:buNone/>
            </a:pPr>
            <a:r>
              <a:rPr lang="en-US" dirty="0"/>
              <a:t>3. Convert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59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A. SI Units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en-US" dirty="0"/>
              <a:t>- used worldwide</a:t>
            </a:r>
          </a:p>
          <a:p>
            <a:pPr marL="0" indent="0" hangingPunct="0">
              <a:buNone/>
            </a:pPr>
            <a:r>
              <a:rPr lang="en-US" dirty="0" smtClean="0"/>
              <a:t>- </a:t>
            </a:r>
            <a:r>
              <a:rPr lang="en-US" dirty="0"/>
              <a:t>by tens</a:t>
            </a:r>
          </a:p>
          <a:p>
            <a:pPr marL="0" indent="0" hangingPunct="0">
              <a:buNone/>
            </a:pPr>
            <a:r>
              <a:rPr lang="en-US" dirty="0" smtClean="0"/>
              <a:t>- </a:t>
            </a:r>
            <a:r>
              <a:rPr lang="en-US" dirty="0"/>
              <a:t>prefixes</a:t>
            </a:r>
          </a:p>
          <a:p>
            <a:pPr marL="0" indent="0" hangingPunct="0">
              <a:buNone/>
            </a:pPr>
            <a:r>
              <a:rPr lang="en-US" dirty="0" smtClean="0"/>
              <a:t>- </a:t>
            </a:r>
            <a:r>
              <a:rPr lang="en-US" dirty="0"/>
              <a:t>derived units - combining 2 units</a:t>
            </a:r>
          </a:p>
          <a:p>
            <a:pPr marL="0" indent="0" hangingPunct="0">
              <a:buNone/>
            </a:pPr>
            <a:r>
              <a:rPr lang="en-US" dirty="0"/>
              <a:t>	Cm3, g/mL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33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marL="0" indent="0" hangingPunct="0">
              <a:buNone/>
            </a:pPr>
            <a:r>
              <a:rPr lang="en-US" dirty="0"/>
              <a:t> Length - Meters</a:t>
            </a:r>
          </a:p>
          <a:p>
            <a:pPr marL="0" indent="0" hangingPunct="0">
              <a:buNone/>
            </a:pPr>
            <a:r>
              <a:rPr lang="en-US" dirty="0"/>
              <a:t>Volume - Liters     </a:t>
            </a:r>
            <a:endParaRPr lang="en-US" dirty="0" smtClean="0"/>
          </a:p>
          <a:p>
            <a:pPr marL="0" indent="0" hangingPunc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1 mL = 1 cm3</a:t>
            </a:r>
          </a:p>
          <a:p>
            <a:pPr marL="0" indent="0" hangingPunct="0">
              <a:buNone/>
            </a:pPr>
            <a:r>
              <a:rPr lang="en-US" dirty="0"/>
              <a:t>Mass - Grams</a:t>
            </a:r>
          </a:p>
          <a:p>
            <a:pPr marL="0" indent="0" hangingPunct="0">
              <a:buNone/>
            </a:pPr>
            <a:r>
              <a:rPr lang="en-US" dirty="0"/>
              <a:t>Density - mass per unit volume</a:t>
            </a:r>
          </a:p>
          <a:p>
            <a:pPr marL="0" indent="0" hangingPunct="0">
              <a:buNone/>
            </a:pPr>
            <a:r>
              <a:rPr lang="en-US" dirty="0"/>
              <a:t>	D = M/V</a:t>
            </a:r>
          </a:p>
          <a:p>
            <a:pPr marL="0" indent="0" hangingPunct="0">
              <a:buNone/>
            </a:pPr>
            <a:r>
              <a:rPr lang="en-US" dirty="0"/>
              <a:t>Time - Seconds</a:t>
            </a:r>
          </a:p>
          <a:p>
            <a:pPr hangingPunct="0"/>
            <a:r>
              <a:rPr lang="en-US" dirty="0"/>
              <a:t>Temp- Kelvin </a:t>
            </a:r>
          </a:p>
          <a:p>
            <a:pPr marL="0" indent="0" hangingPunct="0">
              <a:buNone/>
            </a:pPr>
            <a:r>
              <a:rPr lang="en-US" dirty="0" smtClean="0"/>
              <a:t>          0 </a:t>
            </a:r>
            <a:r>
              <a:rPr lang="en-US" dirty="0"/>
              <a:t>K - absolute 0</a:t>
            </a:r>
          </a:p>
          <a:p>
            <a:pPr marL="0" indent="0" hangingPunct="0">
              <a:buNone/>
            </a:pPr>
            <a:r>
              <a:rPr lang="en-US" dirty="0"/>
              <a:t>	C + 273 = K</a:t>
            </a:r>
          </a:p>
          <a:p>
            <a:pPr marL="0" indent="0" hangingPunct="0">
              <a:buNone/>
            </a:pPr>
            <a:r>
              <a:rPr lang="en-US" dirty="0"/>
              <a:t>	0 C = 273 K</a:t>
            </a:r>
          </a:p>
          <a:p>
            <a:pPr marL="457200" lvl="1" indent="0" hangingPunct="0">
              <a:buNone/>
            </a:pPr>
            <a:r>
              <a:rPr lang="en-US" dirty="0"/>
              <a:t>273 k water freezes</a:t>
            </a:r>
          </a:p>
          <a:p>
            <a:pPr marL="457200" lvl="1" indent="0" hangingPunct="0">
              <a:buNone/>
            </a:pPr>
            <a:r>
              <a:rPr lang="en-US" dirty="0"/>
              <a:t>373 K water boils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15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897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King Henry’s Daughter Usually Drinks Chocolate Milk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" y="2158712"/>
            <a:ext cx="2438400" cy="470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7023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Measurement Lab    (Just Objects)</a:t>
            </a:r>
          </a:p>
          <a:p>
            <a:pPr marL="0" indent="0" hangingPunct="0">
              <a:buNone/>
            </a:pPr>
            <a:r>
              <a:rPr lang="en-US" dirty="0"/>
              <a:t> </a:t>
            </a:r>
          </a:p>
          <a:p>
            <a:pPr hangingPunct="0"/>
            <a:r>
              <a:rPr lang="en-US" dirty="0"/>
              <a:t>Measurement Lab Stations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0794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III.  Communicating with Graphs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Terms</a:t>
            </a:r>
            <a:r>
              <a:rPr lang="en-US" dirty="0"/>
              <a:t> - graph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8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WYNTK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en-US" dirty="0"/>
              <a:t>1.  List 3 types of graphs</a:t>
            </a:r>
          </a:p>
          <a:p>
            <a:pPr marL="0" indent="0" hangingPunct="0">
              <a:buNone/>
            </a:pPr>
            <a:r>
              <a:rPr lang="en-US" dirty="0"/>
              <a:t>2.  Identify the </a:t>
            </a:r>
            <a:r>
              <a:rPr lang="en-US" dirty="0" smtClean="0"/>
              <a:t>dependent </a:t>
            </a:r>
            <a:r>
              <a:rPr lang="en-US" dirty="0"/>
              <a:t>and independent variables</a:t>
            </a:r>
          </a:p>
          <a:p>
            <a:pPr marL="0" indent="0" hangingPunct="0">
              <a:buNone/>
            </a:pPr>
            <a:r>
              <a:rPr lang="en-US" dirty="0"/>
              <a:t>3. Analyze data in graphs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59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Line (</a:t>
            </a:r>
            <a:r>
              <a:rPr lang="en-US" dirty="0">
                <a:solidFill>
                  <a:srgbClr val="FF0000"/>
                </a:solidFill>
              </a:rPr>
              <a:t>DRY MIX</a:t>
            </a:r>
            <a:r>
              <a:rPr lang="en-US" dirty="0"/>
              <a:t>) - trend over time</a:t>
            </a:r>
          </a:p>
          <a:p>
            <a:pPr hangingPunct="0"/>
            <a:r>
              <a:rPr lang="en-US" dirty="0"/>
              <a:t>Bar - Survey, general information</a:t>
            </a:r>
          </a:p>
          <a:p>
            <a:pPr hangingPunct="0"/>
            <a:r>
              <a:rPr lang="en-US" dirty="0"/>
              <a:t>Pie - How a whole is divided up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9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I. </a:t>
            </a:r>
            <a:r>
              <a:rPr lang="en-US" dirty="0">
                <a:solidFill>
                  <a:srgbClr val="FF0000"/>
                </a:solidFill>
              </a:rPr>
              <a:t>The Methods of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Terms</a:t>
            </a:r>
            <a:r>
              <a:rPr lang="en-US" dirty="0"/>
              <a:t> </a:t>
            </a:r>
            <a:r>
              <a:rPr lang="en-US" dirty="0" smtClean="0"/>
              <a:t>–</a:t>
            </a:r>
          </a:p>
          <a:p>
            <a:r>
              <a:rPr lang="en-US" dirty="0" smtClean="0"/>
              <a:t> </a:t>
            </a:r>
            <a:r>
              <a:rPr lang="en-US" dirty="0"/>
              <a:t>Scientific Method, hypothesis, experiment, variable, dependent variable, independent variable, constant, control, bias, model, theory, scientific law,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6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WYNTK:  (What you need to know)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en-US" dirty="0"/>
              <a:t> </a:t>
            </a:r>
          </a:p>
          <a:p>
            <a:pPr marL="0" indent="0" hangingPunct="0">
              <a:buNone/>
            </a:pPr>
            <a:r>
              <a:rPr lang="en-US" dirty="0"/>
              <a:t>1. Steps Scientists use to solve problems</a:t>
            </a:r>
          </a:p>
          <a:p>
            <a:pPr marL="0" indent="0" hangingPunct="0">
              <a:buNone/>
            </a:pPr>
            <a:r>
              <a:rPr lang="en-US" dirty="0"/>
              <a:t>2. Why use variables?</a:t>
            </a:r>
          </a:p>
          <a:p>
            <a:pPr marL="0" indent="0" hangingPunct="0">
              <a:buNone/>
            </a:pPr>
            <a:r>
              <a:rPr lang="en-US" dirty="0"/>
              <a:t>3. Science vs. technology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419" y="3810001"/>
            <a:ext cx="4091181" cy="2955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632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A. </a:t>
            </a:r>
            <a:r>
              <a:rPr lang="en-US" dirty="0" smtClean="0">
                <a:solidFill>
                  <a:srgbClr val="FF0000"/>
                </a:solidFill>
              </a:rPr>
              <a:t>7  Steps to experimenting: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en-US" dirty="0" smtClean="0"/>
              <a:t>1</a:t>
            </a:r>
            <a:r>
              <a:rPr lang="en-US" dirty="0"/>
              <a:t>. State the problem</a:t>
            </a:r>
          </a:p>
          <a:p>
            <a:pPr marL="0" indent="0" hangingPunct="0">
              <a:buNone/>
            </a:pPr>
            <a:r>
              <a:rPr lang="en-US" dirty="0"/>
              <a:t>2.  Gather Information</a:t>
            </a:r>
          </a:p>
          <a:p>
            <a:pPr marL="0" indent="0" hangingPunct="0">
              <a:buNone/>
            </a:pPr>
            <a:r>
              <a:rPr lang="en-US" dirty="0"/>
              <a:t>3. Hypothesis - educated guess based on knowledge and observations</a:t>
            </a:r>
          </a:p>
          <a:p>
            <a:pPr marL="0" indent="0" hangingPunct="0">
              <a:buNone/>
            </a:pPr>
            <a:r>
              <a:rPr lang="en-US" dirty="0"/>
              <a:t>	If /then     has to be able to be tested</a:t>
            </a:r>
          </a:p>
          <a:p>
            <a:pPr marL="0" indent="0" hangingPunct="0">
              <a:buNone/>
            </a:pPr>
            <a:r>
              <a:rPr lang="en-US" dirty="0"/>
              <a:t>	Can be supported or not supported</a:t>
            </a:r>
          </a:p>
          <a:p>
            <a:pPr marL="0" indent="0" hangingPunct="0">
              <a:buNone/>
            </a:pPr>
            <a:r>
              <a:rPr lang="en-US" dirty="0"/>
              <a:t>4. List Materials</a:t>
            </a:r>
          </a:p>
          <a:p>
            <a:pPr marL="0" indent="0" hangingPunct="0">
              <a:buNone/>
            </a:pPr>
            <a:r>
              <a:rPr lang="en-US" dirty="0"/>
              <a:t>5. Procedure - the actual steps</a:t>
            </a:r>
          </a:p>
          <a:p>
            <a:pPr marL="0" indent="0" hangingPunct="0">
              <a:buNone/>
            </a:pPr>
            <a:r>
              <a:rPr lang="en-US" dirty="0"/>
              <a:t>6. Results - data (graphs, charts, tables)</a:t>
            </a:r>
          </a:p>
          <a:p>
            <a:pPr marL="0" indent="0" hangingPunct="0">
              <a:buNone/>
            </a:pPr>
            <a:r>
              <a:rPr lang="en-US" dirty="0"/>
              <a:t>7. Conclusion - interpret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78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hangingPunct="0"/>
            <a:r>
              <a:rPr lang="en-US" dirty="0" smtClean="0"/>
              <a:t>Only </a:t>
            </a:r>
            <a:r>
              <a:rPr lang="en-US" dirty="0"/>
              <a:t>one can change for valid experiment</a:t>
            </a:r>
          </a:p>
          <a:p>
            <a:pPr marL="0" indent="0" hangingPunct="0">
              <a:buNone/>
            </a:pPr>
            <a:r>
              <a:rPr lang="en-US" dirty="0" smtClean="0"/>
              <a:t>			</a:t>
            </a:r>
            <a:r>
              <a:rPr lang="en-US" sz="5800" dirty="0" smtClean="0">
                <a:solidFill>
                  <a:srgbClr val="FF0000"/>
                </a:solidFill>
              </a:rPr>
              <a:t>DRY </a:t>
            </a:r>
            <a:r>
              <a:rPr lang="en-US" sz="5800" dirty="0">
                <a:solidFill>
                  <a:srgbClr val="FF0000"/>
                </a:solidFill>
              </a:rPr>
              <a:t>MIX</a:t>
            </a:r>
          </a:p>
          <a:p>
            <a:pPr hangingPunct="0"/>
            <a:r>
              <a:rPr lang="en-US" dirty="0" smtClean="0">
                <a:solidFill>
                  <a:srgbClr val="FF0000"/>
                </a:solidFill>
              </a:rPr>
              <a:t>Dependent</a:t>
            </a:r>
            <a:r>
              <a:rPr lang="en-US" dirty="0" smtClean="0"/>
              <a:t> </a:t>
            </a:r>
            <a:r>
              <a:rPr lang="en-US" dirty="0"/>
              <a:t>- (Responding)  - Y Axis - The results</a:t>
            </a:r>
          </a:p>
          <a:p>
            <a:pPr hangingPunct="0"/>
            <a:r>
              <a:rPr lang="en-US" dirty="0">
                <a:solidFill>
                  <a:srgbClr val="FF0000"/>
                </a:solidFill>
              </a:rPr>
              <a:t>Independent</a:t>
            </a:r>
            <a:r>
              <a:rPr lang="en-US" dirty="0"/>
              <a:t> - (Manipulated) - X axis - What you choose to change</a:t>
            </a:r>
          </a:p>
          <a:p>
            <a:pPr hangingPunct="0"/>
            <a:r>
              <a:rPr lang="en-US" dirty="0">
                <a:solidFill>
                  <a:srgbClr val="FF0000"/>
                </a:solidFill>
              </a:rPr>
              <a:t>Constant</a:t>
            </a:r>
            <a:r>
              <a:rPr lang="en-US" dirty="0"/>
              <a:t> - Stays the same</a:t>
            </a:r>
          </a:p>
          <a:p>
            <a:pPr hangingPunct="0"/>
            <a:r>
              <a:rPr lang="en-US" dirty="0">
                <a:solidFill>
                  <a:srgbClr val="FF0000"/>
                </a:solidFill>
              </a:rPr>
              <a:t>Control</a:t>
            </a:r>
            <a:r>
              <a:rPr lang="en-US" dirty="0"/>
              <a:t> - Standard for comparison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79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rfect Popcorn">
            <a:hlinkClick r:id="rId2" tooltip="Perfect Popcor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848600" cy="644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Ex: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Pop Corn in Freezer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4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US" dirty="0"/>
              <a:t>The Salty Egg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189524"/>
            <a:ext cx="476250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32412"/>
            <a:ext cx="4248150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87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>
                <a:solidFill>
                  <a:srgbClr val="FF0000"/>
                </a:solidFill>
              </a:rPr>
              <a:t>Bias</a:t>
            </a:r>
            <a:r>
              <a:rPr lang="en-US" dirty="0"/>
              <a:t> - expecting an </a:t>
            </a:r>
            <a:r>
              <a:rPr lang="en-US" dirty="0" smtClean="0"/>
              <a:t>outcome</a:t>
            </a:r>
          </a:p>
          <a:p>
            <a:pPr hangingPunct="0"/>
            <a:endParaRPr lang="en-US" dirty="0"/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US" dirty="0">
                <a:solidFill>
                  <a:srgbClr val="FF0000"/>
                </a:solidFill>
              </a:rPr>
              <a:t>Theory</a:t>
            </a:r>
            <a:r>
              <a:rPr lang="en-US" dirty="0"/>
              <a:t> - possible explanation of why something happens</a:t>
            </a:r>
          </a:p>
          <a:p>
            <a:pPr hangingPunct="0"/>
            <a:r>
              <a:rPr lang="en-US" dirty="0">
                <a:solidFill>
                  <a:srgbClr val="FF0000"/>
                </a:solidFill>
              </a:rPr>
              <a:t>Law</a:t>
            </a:r>
            <a:r>
              <a:rPr lang="en-US" dirty="0"/>
              <a:t> - seems to happen ALL the time, but required no </a:t>
            </a:r>
            <a:r>
              <a:rPr lang="en-US" dirty="0" smtClean="0"/>
              <a:t>explanation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98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 smtClean="0"/>
              <a:t>Technology </a:t>
            </a:r>
            <a:r>
              <a:rPr lang="en-US" dirty="0"/>
              <a:t>is the use of science into our every day lives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88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282</Words>
  <Application>Microsoft Office PowerPoint</Application>
  <PresentationFormat>On-screen Show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Physical Science Chapter 1</vt:lpstr>
      <vt:lpstr>I. The Methods of Science</vt:lpstr>
      <vt:lpstr>WYNTK:  (What you need to know) </vt:lpstr>
      <vt:lpstr>A. 7  Steps to experimenting: </vt:lpstr>
      <vt:lpstr>B.  Variables</vt:lpstr>
      <vt:lpstr>Ex:  </vt:lpstr>
      <vt:lpstr>Experiment</vt:lpstr>
      <vt:lpstr>C. </vt:lpstr>
      <vt:lpstr>D.  </vt:lpstr>
      <vt:lpstr>II.  Standards of Measurement </vt:lpstr>
      <vt:lpstr>WYNTK : </vt:lpstr>
      <vt:lpstr>A. SI Units </vt:lpstr>
      <vt:lpstr>B. Types</vt:lpstr>
      <vt:lpstr>PowerPoint Presentation</vt:lpstr>
      <vt:lpstr>PowerPoint Presentation</vt:lpstr>
      <vt:lpstr>III.  Communicating with Graphs </vt:lpstr>
      <vt:lpstr>WYNTK:</vt:lpstr>
      <vt:lpstr>PowerPoint Presentation</vt:lpstr>
    </vt:vector>
  </TitlesOfParts>
  <Company>RH3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 Chapter 1</dc:title>
  <dc:creator>Susan Snyder</dc:creator>
  <cp:lastModifiedBy>Susan Snyder</cp:lastModifiedBy>
  <cp:revision>3</cp:revision>
  <dcterms:created xsi:type="dcterms:W3CDTF">2012-08-21T16:02:48Z</dcterms:created>
  <dcterms:modified xsi:type="dcterms:W3CDTF">2012-08-21T16:30:17Z</dcterms:modified>
</cp:coreProperties>
</file>