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74" r:id="rId15"/>
    <p:sldId id="281" r:id="rId16"/>
    <p:sldId id="282" r:id="rId17"/>
    <p:sldId id="278" r:id="rId18"/>
    <p:sldId id="277" r:id="rId19"/>
    <p:sldId id="269" r:id="rId20"/>
    <p:sldId id="275" r:id="rId21"/>
    <p:sldId id="270" r:id="rId22"/>
    <p:sldId id="271" r:id="rId23"/>
    <p:sldId id="279" r:id="rId24"/>
    <p:sldId id="280" r:id="rId25"/>
    <p:sldId id="272" r:id="rId26"/>
    <p:sldId id="27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7CDB-CCF0-4A76-9195-C6E94C04F0AB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E6E91-AE7A-43AD-87FA-F3FC5FB9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8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0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C7AF-DB14-4F53-8A28-807BD1E0BA9D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980F-B2E9-4123-92FE-75925540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hyperlink" Target="http://video.nationalgeographic.com/video/player/national-geographic-channel/all-videos/av-5042-5242/ngc-science-of-gigantismhtml5/false/flash/tru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dkhowtodomath.com/.i/_3Dx0nBMHI3uwEKIwn9L3CbATquq3Yg92LhHzL1EKqiyaY3q3qi8vB5216" TargetMode="External"/><Relationship Id="rId3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hyperlink" Target="http://video.nationalgeographic.com/video/player/national-geographic-channel/all-videos/av-5042-5242/ngc-testosterone-wins-gam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5018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049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 hormone secreting glands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Hypothalamus controls pituitary </a:t>
            </a:r>
            <a:r>
              <a:rPr lang="en-US" dirty="0" smtClean="0"/>
              <a:t>gland 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PITUITARY GLAND </a:t>
            </a:r>
            <a:r>
              <a:rPr lang="en-US" dirty="0" smtClean="0"/>
              <a:t>is called the master gland.  It regulates all other glands and secretes growth hormone.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Growth Hormone (GH) – stimulates growth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too much – gigantism</a:t>
            </a:r>
          </a:p>
          <a:p>
            <a:pPr marL="0" indent="0">
              <a:buNone/>
            </a:pPr>
            <a:r>
              <a:rPr lang="en-US" dirty="0" smtClean="0"/>
              <a:t>           too little - dwarfism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40136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4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60807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8" y="2495266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6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505200" cy="42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438400" cy="364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409"/>
            <a:ext cx="6672263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5473586"/>
            <a:ext cx="2483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5"/>
              </a:rPr>
              <a:t>World’s Largest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0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04369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9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4.bp.blogspot.com/-OdLGewiJRUo/TbcfJUJ6gJI/AAAAAAAAAE0/d1EXYpC2pUo/s1600/595px-Hypo_pi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14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11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LH (</a:t>
            </a:r>
            <a:r>
              <a:rPr lang="en-US" dirty="0" err="1" smtClean="0"/>
              <a:t>Lutenizing</a:t>
            </a:r>
            <a:r>
              <a:rPr lang="en-US" dirty="0" smtClean="0"/>
              <a:t> Hormone) – stimulates ovaries and testes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FSH (Follicle Stimulating Hormone) – Stimulates egg and sperm production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TSH (Thyroid Stimulation Hormone) – Stimulate thyroid gland for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Endorphins – natural pain killers</a:t>
            </a:r>
          </a:p>
          <a:p>
            <a:pPr lvl="1"/>
            <a:r>
              <a:rPr lang="en-US" dirty="0" smtClean="0"/>
              <a:t>Made by pituitary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83684"/>
            <a:ext cx="52578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7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Pineal Gland </a:t>
            </a:r>
            <a:r>
              <a:rPr lang="en-US" dirty="0" smtClean="0"/>
              <a:t>– Melatonin </a:t>
            </a:r>
          </a:p>
          <a:p>
            <a:pPr lvl="1"/>
            <a:r>
              <a:rPr lang="en-US" dirty="0" smtClean="0"/>
              <a:t>Days and nights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6212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7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1337565"/>
            <a:ext cx="4597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</a:rPr>
              <a:t>Calcitonin – lowers blood </a:t>
            </a:r>
            <a:r>
              <a:rPr lang="en-US" sz="2800" dirty="0" err="1" smtClean="0">
                <a:latin typeface="Bernard MT Condensed" pitchFamily="18" charset="0"/>
              </a:rPr>
              <a:t>Ca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Testosterone and Male Aggression:  Is there a link?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" y="2300192"/>
            <a:ext cx="8229600" cy="4525963"/>
          </a:xfrm>
        </p:spPr>
        <p:txBody>
          <a:bodyPr/>
          <a:lstStyle/>
          <a:p>
            <a:r>
              <a:rPr lang="en-US" dirty="0" smtClean="0"/>
              <a:t>What do male hormones control?</a:t>
            </a:r>
          </a:p>
          <a:p>
            <a:r>
              <a:rPr lang="en-US" dirty="0" smtClean="0"/>
              <a:t>What is another name for adrenaline?</a:t>
            </a:r>
          </a:p>
          <a:p>
            <a:r>
              <a:rPr lang="en-US" dirty="0" smtClean="0"/>
              <a:t>Do you think testosterone</a:t>
            </a:r>
          </a:p>
          <a:p>
            <a:pPr marL="0" indent="0">
              <a:buNone/>
            </a:pPr>
            <a:r>
              <a:rPr lang="en-US" dirty="0" smtClean="0"/>
              <a:t>    makes people more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aggressive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Rugby video</a:t>
            </a:r>
            <a:endParaRPr lang="en-US" dirty="0"/>
          </a:p>
        </p:txBody>
      </p:sp>
      <p:pic>
        <p:nvPicPr>
          <p:cNvPr id="1026" name="Picture 2" descr="http://i246.photobucket.com/albums/gg103/d4rksinz/VenustusCich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4000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Parathyroid Glands </a:t>
            </a:r>
            <a:r>
              <a:rPr lang="en-US" dirty="0" smtClean="0"/>
              <a:t>– Parathyroid hormone (PTH)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Raises blood </a:t>
            </a:r>
            <a:r>
              <a:rPr lang="en-US" sz="2400" dirty="0" err="1" smtClean="0"/>
              <a:t>Ca</a:t>
            </a:r>
            <a:r>
              <a:rPr lang="en-US" sz="2400" dirty="0" smtClean="0"/>
              <a:t> Level.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10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9"/>
            <a:ext cx="8763000" cy="48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435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05341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4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…..Read about diabetes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can high levels of glucose build up in the blood if you are diabetic?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type of diabetes can form due to being overweight or underactive?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type is considered to be an autoimmune disease?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does the insulin come from that people inject?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some symptoms of diabetes?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is hypoglycemia and occasional low blood sugar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5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Gonads – sex organs</a:t>
            </a:r>
          </a:p>
          <a:p>
            <a:pPr lvl="1"/>
            <a:r>
              <a:rPr lang="en-US" dirty="0" smtClean="0"/>
              <a:t>Estrogens, </a:t>
            </a:r>
            <a:r>
              <a:rPr lang="en-US" dirty="0" err="1" smtClean="0"/>
              <a:t>progestins</a:t>
            </a:r>
            <a:r>
              <a:rPr lang="en-US" dirty="0" smtClean="0"/>
              <a:t>, and androgens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81675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1153" cy="32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886200"/>
            <a:ext cx="771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Follicle-stimulating Hormone (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FSH</a:t>
            </a:r>
            <a:r>
              <a:rPr lang="en-US" sz="3200" dirty="0" smtClean="0">
                <a:latin typeface="Arial Rounded MT Bold" pitchFamily="34" charset="0"/>
              </a:rPr>
              <a:t>) – Stimulates production of ova and sperm</a:t>
            </a:r>
          </a:p>
          <a:p>
            <a:r>
              <a:rPr lang="en-US" sz="3200" dirty="0" smtClean="0">
                <a:latin typeface="Arial Rounded MT Bold" pitchFamily="34" charset="0"/>
              </a:rPr>
              <a:t>Luteinizing Hormone (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LH</a:t>
            </a:r>
            <a:r>
              <a:rPr lang="en-US" sz="3200" dirty="0" smtClean="0">
                <a:latin typeface="Arial Rounded MT Bold" pitchFamily="34" charset="0"/>
              </a:rPr>
              <a:t>) – Stimulates ovaries and testes</a:t>
            </a:r>
            <a:endParaRPr lang="en-US" sz="3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4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35" y="381000"/>
            <a:ext cx="9193935" cy="4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019800"/>
            <a:ext cx="252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Testosterone wins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</a:t>
            </a:r>
            <a:r>
              <a:rPr lang="en-US" dirty="0" smtClean="0">
                <a:solidFill>
                  <a:srgbClr val="FF0000"/>
                </a:solidFill>
              </a:rPr>
              <a:t>Hormones</a:t>
            </a:r>
            <a:r>
              <a:rPr lang="en-US" dirty="0" smtClean="0"/>
              <a:t> – secreted into BODY FLUIDS</a:t>
            </a:r>
          </a:p>
          <a:p>
            <a:pPr lvl="1"/>
            <a:r>
              <a:rPr lang="en-US" dirty="0" smtClean="0"/>
              <a:t>Regulate body function</a:t>
            </a:r>
          </a:p>
          <a:p>
            <a:pPr lvl="1"/>
            <a:r>
              <a:rPr lang="en-US" dirty="0" smtClean="0"/>
              <a:t>Produced by endocrine glands</a:t>
            </a:r>
          </a:p>
          <a:p>
            <a:pPr lvl="1"/>
            <a:r>
              <a:rPr lang="en-US" dirty="0" smtClean="0"/>
              <a:t>They Control	</a:t>
            </a:r>
          </a:p>
          <a:p>
            <a:pPr lvl="2"/>
            <a:r>
              <a:rPr lang="en-US" dirty="0" smtClean="0"/>
              <a:t>Metabolic rate, growth, maturation, reproduction, stress, dehydrations, low glucose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 Cells </a:t>
            </a:r>
            <a:r>
              <a:rPr lang="en-US" dirty="0" smtClean="0"/>
              <a:t>Respond</a:t>
            </a:r>
          </a:p>
          <a:p>
            <a:pPr lvl="2"/>
            <a:endParaRPr lang="en-US" dirty="0" smtClean="0"/>
          </a:p>
          <a:p>
            <a:pPr marL="5143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They TRIVE on NEGATIVE 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38" y="381000"/>
            <a:ext cx="459878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 regulators </a:t>
            </a:r>
            <a:r>
              <a:rPr lang="en-US" dirty="0" smtClean="0"/>
              <a:t>– direct secreted into interstitial fluid and affect only nearby target cells.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Pheromones</a:t>
            </a:r>
            <a:r>
              <a:rPr lang="en-US" dirty="0" smtClean="0"/>
              <a:t> – between other individuals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3200400"/>
            <a:ext cx="3581400" cy="35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505200" cy="369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3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C.  The </a:t>
            </a:r>
            <a:r>
              <a:rPr lang="en-US" dirty="0" smtClean="0">
                <a:latin typeface="Britannic Bold" pitchFamily="34" charset="0"/>
              </a:rPr>
              <a:t>endocrine</a:t>
            </a:r>
            <a:r>
              <a:rPr lang="en-US" dirty="0" smtClean="0"/>
              <a:t> and </a:t>
            </a:r>
            <a:r>
              <a:rPr lang="en-US" dirty="0" smtClean="0">
                <a:latin typeface="Britannic Bold" pitchFamily="34" charset="0"/>
              </a:rPr>
              <a:t>nervous</a:t>
            </a:r>
            <a:r>
              <a:rPr lang="en-US" dirty="0" smtClean="0"/>
              <a:t> system work together. 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Nervous works in split second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Endocrine works in minutes / days.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latin typeface="Britannic Bold" pitchFamily="34" charset="0"/>
              </a:rPr>
              <a:t>Neurotransmitter</a:t>
            </a:r>
            <a:r>
              <a:rPr lang="en-US" dirty="0" smtClean="0"/>
              <a:t> – chemical that carries info to other nerve, endocrine cell, or a </a:t>
            </a:r>
          </a:p>
          <a:p>
            <a:pPr marL="457200" lvl="1" indent="0">
              <a:buNone/>
            </a:pPr>
            <a:r>
              <a:rPr lang="en-US" dirty="0" smtClean="0"/>
              <a:t>    cell that can react (muscle)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3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" y="34119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Target Cells – cells in organs that respond to specific hormones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Types of hormones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Steroid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smtClean="0"/>
              <a:t>– made of </a:t>
            </a:r>
          </a:p>
          <a:p>
            <a:pPr marL="0" indent="0">
              <a:buNone/>
            </a:pPr>
            <a:r>
              <a:rPr lang="en-US" dirty="0" smtClean="0"/>
              <a:t>cholesterol, enter cell </a:t>
            </a:r>
          </a:p>
          <a:p>
            <a:pPr marL="0" indent="0">
              <a:buNone/>
            </a:pPr>
            <a:r>
              <a:rPr lang="en-US" dirty="0" smtClean="0"/>
              <a:t>membrane bonding with </a:t>
            </a:r>
          </a:p>
          <a:p>
            <a:pPr marL="0" indent="0">
              <a:buNone/>
            </a:pPr>
            <a:r>
              <a:rPr lang="en-US" dirty="0" smtClean="0"/>
              <a:t>DNA and causing 	</a:t>
            </a:r>
          </a:p>
          <a:p>
            <a:pPr marL="0" indent="0">
              <a:buNone/>
            </a:pPr>
            <a:r>
              <a:rPr lang="en-US" dirty="0" smtClean="0"/>
              <a:t>the production of more </a:t>
            </a:r>
          </a:p>
          <a:p>
            <a:pPr marL="0" indent="0">
              <a:buNone/>
            </a:pPr>
            <a:r>
              <a:rPr lang="en-US" dirty="0" smtClean="0"/>
              <a:t>protein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76" y="1868715"/>
            <a:ext cx="4267200" cy="47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6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Non-Steroid</a:t>
            </a:r>
            <a:r>
              <a:rPr lang="en-US" dirty="0" smtClean="0"/>
              <a:t> – made of amino acids, bind to cell </a:t>
            </a:r>
            <a:r>
              <a:rPr lang="en-US" dirty="0" err="1" smtClean="0"/>
              <a:t>mem</a:t>
            </a:r>
            <a:r>
              <a:rPr lang="en-US" dirty="0" smtClean="0"/>
              <a:t> of target cells and cause certain chemical </a:t>
            </a:r>
            <a:r>
              <a:rPr lang="en-US" dirty="0" err="1" smtClean="0"/>
              <a:t>rxn</a:t>
            </a:r>
            <a:r>
              <a:rPr lang="en-US" dirty="0" smtClean="0"/>
              <a:t> to take place inside the cell.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39" y="1730484"/>
            <a:ext cx="2971800" cy="51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8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– The vertebrate endocrine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Goes into blood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395</Words>
  <Application>Microsoft Macintosh PowerPoint</Application>
  <PresentationFormat>On-screen Show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Endocrine System</vt:lpstr>
      <vt:lpstr> Testosterone and Male Aggression:  Is there a link?</vt:lpstr>
      <vt:lpstr>Chemical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…..Read about diabetes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Susan Snyder</dc:creator>
  <cp:lastModifiedBy>RH3 RH3</cp:lastModifiedBy>
  <cp:revision>25</cp:revision>
  <cp:lastPrinted>2013-02-13T16:33:02Z</cp:lastPrinted>
  <dcterms:created xsi:type="dcterms:W3CDTF">2012-02-27T13:05:53Z</dcterms:created>
  <dcterms:modified xsi:type="dcterms:W3CDTF">2013-02-22T15:21:59Z</dcterms:modified>
</cp:coreProperties>
</file>