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91" r:id="rId9"/>
    <p:sldId id="263" r:id="rId10"/>
    <p:sldId id="265" r:id="rId11"/>
    <p:sldId id="267" r:id="rId12"/>
    <p:sldId id="264" r:id="rId13"/>
    <p:sldId id="268" r:id="rId14"/>
    <p:sldId id="269" r:id="rId15"/>
    <p:sldId id="270" r:id="rId16"/>
    <p:sldId id="266" r:id="rId17"/>
    <p:sldId id="271" r:id="rId18"/>
    <p:sldId id="272" r:id="rId19"/>
    <p:sldId id="273" r:id="rId20"/>
    <p:sldId id="277" r:id="rId21"/>
    <p:sldId id="275" r:id="rId22"/>
    <p:sldId id="278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3" r:id="rId37"/>
    <p:sldId id="294" r:id="rId38"/>
    <p:sldId id="295" r:id="rId39"/>
    <p:sldId id="290" r:id="rId40"/>
    <p:sldId id="297" r:id="rId41"/>
    <p:sldId id="299" r:id="rId42"/>
    <p:sldId id="298" r:id="rId43"/>
    <p:sldId id="300" r:id="rId44"/>
    <p:sldId id="296" r:id="rId45"/>
    <p:sldId id="274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12/5/13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12/5/13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Evolution:  Unit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for test!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0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39" y="1100628"/>
            <a:ext cx="7520940" cy="35798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Population of the same species living in different places become increasingly different as each population becomes adapted to its own ______________.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55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scientist is curious only about the change of tigers over time.  Would this be macro or micro evolution?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679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Natural selection could not occur without ___________ variation.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191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_________ is the term used to describe evolution occurring at a slow, constant rate.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570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____________ shape in finches is affected by the availably of food.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356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natural selection, the selective agent is the _______________.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040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______________ is the observable change in the allele frequencies of a </a:t>
            </a:r>
            <a:r>
              <a:rPr lang="en-US" sz="4000" dirty="0" err="1" smtClean="0"/>
              <a:t>poulation</a:t>
            </a:r>
            <a:r>
              <a:rPr lang="en-US" sz="4000" dirty="0" smtClean="0"/>
              <a:t> over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908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frog that can easily out-compete other frogs for food and can produce many eggs has a high ________________.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6344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Before the industrial revolution, what color of peppered moth was more common?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256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After the industrial revolution, what color of peppered moth was more common?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166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679206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Darwin drew ideas for his theory from observations of organisms on ____________.</a:t>
            </a:r>
            <a:endParaRPr lang="en-US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0292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When individuals from two populations of lizards can not longer successfully mate with each other, the change that ______________ will occur increases.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152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List one way that variation in a genotype can occur.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40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Individuals from a wasp population on a continent were carried to an island with another population of the same species of wasp by a hurricane.  What is this an example of?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123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Scarcity of resources and a growing population are most likely to result in ____________.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6716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If a population is not evolving, it is said to be in ________________.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1814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__________   ______________  describes the movement of genes from one population to another.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873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combined alleles of all the individuals in a population is called the ____________.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7351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genetic variation random?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4096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natural selection random?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0511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List 1 of the 5 conditions that has to occur for NO EVOLUTION to occur?  HWE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6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badi MT Condensed Light"/>
                <a:cs typeface="Abadi MT Condensed Light"/>
              </a:rPr>
              <a:t>List one of the four principles of natural selection.</a:t>
            </a:r>
            <a:endParaRPr lang="en-US" sz="40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4389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List 1 of the 5 conditions that has to occur for NO EVOLUTION to occur?  HWE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62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List 1 of the 5 conditions that has to occur for NO EVOLUTION to occur?  HWE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95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_________________ is when 2 or more species become more adapted over time to each others presence.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1868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List one of the 4 types of Isolation that can cause speciation.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4089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List one of the 4 types of Isolation that can cause speciation.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6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evidence of a common ancestor?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203" b="16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1762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41364"/>
            <a:ext cx="7520940" cy="4339113"/>
          </a:xfrm>
        </p:spPr>
        <p:txBody>
          <a:bodyPr>
            <a:noAutofit/>
          </a:bodyPr>
          <a:lstStyle/>
          <a:p>
            <a:r>
              <a:rPr lang="en-US" sz="4000" dirty="0" smtClean="0"/>
              <a:t>Anatomical structures that appear to have derived from a functional structure in an ancestor, but that currently do not serve an important function (like wisdom teeth) are called _______________.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1015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wings of a bird and a moth evolved independently yet both serve the same function for the organisms.  The wings are ______________.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1676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modern synthesis of evolutionary theory predicts that closely related species will show _______________ in DNA sequences.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1250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954" b="19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903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3307315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The species of finches that Darwin observed differed in the shape of their beaks.  According to Darwin, all of these species probably _____________. </a:t>
            </a:r>
            <a:endParaRPr lang="en-US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7190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If 2 organisms share the same environment, so the have analogous structures like a shark and a dolphin, they are said to be an example of __________________.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4545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this show us?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955" r="-38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5809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36546"/>
            <a:ext cx="7520940" cy="1283528"/>
          </a:xfrm>
        </p:spPr>
        <p:txBody>
          <a:bodyPr/>
          <a:lstStyle/>
          <a:p>
            <a:r>
              <a:rPr lang="en-US" dirty="0" smtClean="0"/>
              <a:t>According to this diagram, Were ferns present on earth before or after fish?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734" r="-27734"/>
          <a:stretch>
            <a:fillRect/>
          </a:stretch>
        </p:blipFill>
        <p:spPr>
          <a:xfrm>
            <a:off x="1068757" y="3278151"/>
            <a:ext cx="7520940" cy="3579849"/>
          </a:xfrm>
        </p:spPr>
      </p:pic>
    </p:spTree>
    <p:extLst>
      <p:ext uri="{BB962C8B-B14F-4D97-AF65-F5344CB8AC3E}">
        <p14:creationId xmlns:p14="http://schemas.microsoft.com/office/powerpoint/2010/main" val="2320455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6158" r="-76158"/>
          <a:stretch>
            <a:fillRect/>
          </a:stretch>
        </p:blipFill>
        <p:spPr>
          <a:xfrm>
            <a:off x="182324" y="365760"/>
            <a:ext cx="13027045" cy="6200668"/>
          </a:xfrm>
        </p:spPr>
      </p:pic>
      <p:sp>
        <p:nvSpPr>
          <p:cNvPr id="5" name="TextBox 4"/>
          <p:cNvSpPr txBox="1"/>
          <p:nvPr/>
        </p:nvSpPr>
        <p:spPr>
          <a:xfrm>
            <a:off x="0" y="1030111"/>
            <a:ext cx="47955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This is a picture </a:t>
            </a:r>
          </a:p>
          <a:p>
            <a:r>
              <a:rPr lang="en-US" sz="4000" dirty="0" smtClean="0"/>
              <a:t>of a ______________.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9432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If an alligator and a lizard share 99% of the same amino acids to make catalase, and an alligator and a snake share 73% of the same amino acids to make catalase, which one would you say is a more recent common ancestor?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639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List one way that variation in a genotype can occur.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064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76158" r="-76158"/>
          <a:stretch>
            <a:fillRect/>
          </a:stretch>
        </p:blipFill>
        <p:spPr>
          <a:xfrm>
            <a:off x="944324" y="1264110"/>
            <a:ext cx="13027045" cy="6200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5183"/>
            <a:ext cx="9306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According to the diagram,</a:t>
            </a:r>
          </a:p>
          <a:p>
            <a:r>
              <a:rPr lang="en-US" sz="4000" dirty="0" smtClean="0"/>
              <a:t> which 2 organism are most closely related?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83444" y="2074333"/>
            <a:ext cx="43921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Turtle and zebra</a:t>
            </a:r>
          </a:p>
          <a:p>
            <a:endParaRPr lang="en-US" sz="3600" dirty="0"/>
          </a:p>
          <a:p>
            <a:r>
              <a:rPr lang="en-US" sz="3600" dirty="0" smtClean="0"/>
              <a:t>Turtle and T </a:t>
            </a:r>
            <a:r>
              <a:rPr lang="en-US" sz="3600" dirty="0" err="1" smtClean="0"/>
              <a:t>rex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Turtle and amphibians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401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Abadi MT Condensed Light"/>
                <a:cs typeface="Abadi MT Condensed Light"/>
              </a:rPr>
              <a:t>List one of the four principles of natural selection.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7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Abadi MT Condensed Light"/>
                <a:cs typeface="Abadi MT Condensed Light"/>
              </a:rPr>
              <a:t>List one of the four principles of natural selection.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1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badi MT Condensed Light"/>
              </a:rPr>
              <a:t>The process by which a population become better suited to its environment is called ___________.</a:t>
            </a:r>
          </a:p>
          <a:p>
            <a:endParaRPr lang="en-US" sz="4000" dirty="0">
              <a:latin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197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607445"/>
            <a:ext cx="8786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badi MT Condensed Light"/>
                <a:cs typeface="Abadi MT Condensed Light"/>
              </a:rPr>
              <a:t>List one of the four principles of natural selection.</a:t>
            </a:r>
          </a:p>
        </p:txBody>
      </p:sp>
    </p:spTree>
    <p:extLst>
      <p:ext uri="{BB962C8B-B14F-4D97-AF65-F5344CB8AC3E}">
        <p14:creationId xmlns:p14="http://schemas.microsoft.com/office/powerpoint/2010/main" val="424292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badi MT Condensed Light"/>
                <a:cs typeface="Abadi MT Condensed Light"/>
              </a:rPr>
              <a:t>_________________ is the process by which organisms with traits well suited to their environment survive and reproduce more successfully than organisms less suited to the same environment.</a:t>
            </a:r>
            <a:endParaRPr lang="en-US" sz="40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6900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94</TotalTime>
  <Words>743</Words>
  <Application>Microsoft Macintosh PowerPoint</Application>
  <PresentationFormat>On-screen Show (4:3)</PresentationFormat>
  <Paragraphs>53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Angles</vt:lpstr>
      <vt:lpstr>Evolution:  Unit 5</vt:lpstr>
      <vt:lpstr>Darwin drew ideas for his theory from observations of organisms on ____________.</vt:lpstr>
      <vt:lpstr>PowerPoint Presentation</vt:lpstr>
      <vt:lpstr>The species of finches that Darwin observed differed in the shape of their beaks.  According to Darwin, all of these species probably _____________.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this evidence of a common ancestor?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this show us?</vt:lpstr>
      <vt:lpstr>According to this diagram, Were ferns present on earth before or after fish?</vt:lpstr>
      <vt:lpstr>PowerPoint Presentation</vt:lpstr>
      <vt:lpstr>PowerPoint Presentation</vt:lpstr>
      <vt:lpstr>PowerPoint Presentation</vt:lpstr>
      <vt:lpstr>PowerPoint Presentation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Evolution:  Unit 5</dc:title>
  <dc:creator>RH3 RH3</dc:creator>
  <cp:lastModifiedBy>RH3 RH3</cp:lastModifiedBy>
  <cp:revision>10</cp:revision>
  <dcterms:created xsi:type="dcterms:W3CDTF">2013-12-05T01:18:21Z</dcterms:created>
  <dcterms:modified xsi:type="dcterms:W3CDTF">2013-12-05T12:44:28Z</dcterms:modified>
</cp:coreProperties>
</file>