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8350B-D312-4720-AA63-6A61AFFE89B8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8A20C-6A57-4665-9C1C-32BAE1920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50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F07-8ECA-4C11-8C66-CF3B8206057C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D3B9-93DD-4BEA-8D7D-62153CADA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2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F07-8ECA-4C11-8C66-CF3B8206057C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D3B9-93DD-4BEA-8D7D-62153CADA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7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F07-8ECA-4C11-8C66-CF3B8206057C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D3B9-93DD-4BEA-8D7D-62153CADA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09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F07-8ECA-4C11-8C66-CF3B8206057C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D3B9-93DD-4BEA-8D7D-62153CADA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0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F07-8ECA-4C11-8C66-CF3B8206057C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D3B9-93DD-4BEA-8D7D-62153CADA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6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F07-8ECA-4C11-8C66-CF3B8206057C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D3B9-93DD-4BEA-8D7D-62153CADA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1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F07-8ECA-4C11-8C66-CF3B8206057C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D3B9-93DD-4BEA-8D7D-62153CADA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7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F07-8ECA-4C11-8C66-CF3B8206057C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D3B9-93DD-4BEA-8D7D-62153CADA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1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F07-8ECA-4C11-8C66-CF3B8206057C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D3B9-93DD-4BEA-8D7D-62153CADA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4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F07-8ECA-4C11-8C66-CF3B8206057C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D3B9-93DD-4BEA-8D7D-62153CADA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8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F07-8ECA-4C11-8C66-CF3B8206057C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D3B9-93DD-4BEA-8D7D-62153CADA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0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80F07-8ECA-4C11-8C66-CF3B8206057C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2D3B9-93DD-4BEA-8D7D-62153CADA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5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pbs.org/video/184115725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Male Reproductive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"/>
            <a:ext cx="21336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http://www.3dscience.com/img/Products/3D_Models/Biology/Cells/Sperm_Egg/3d_human_reproductive_cells_web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305300"/>
            <a:ext cx="2400300" cy="2400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482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482" y="216694"/>
            <a:ext cx="5132130" cy="356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886200"/>
            <a:ext cx="37052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94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Function of the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Male Reproductive System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produce sperm</a:t>
            </a:r>
          </a:p>
          <a:p>
            <a:r>
              <a:rPr lang="en-US" dirty="0" smtClean="0"/>
              <a:t>To deliver sperm to the female reproductive system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primary hormone is </a:t>
            </a:r>
            <a:r>
              <a:rPr lang="en-US" b="1" dirty="0" smtClean="0"/>
              <a:t>testosterone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Stimulate the production </a:t>
            </a:r>
            <a:r>
              <a:rPr lang="en-US" dirty="0" smtClean="0"/>
              <a:t>of </a:t>
            </a:r>
            <a:r>
              <a:rPr lang="en-US" dirty="0" smtClean="0"/>
              <a:t>sperm cells.</a:t>
            </a:r>
          </a:p>
          <a:p>
            <a:r>
              <a:rPr lang="en-US" dirty="0" smtClean="0"/>
              <a:t>Causes masculinity—muscle mass, body hair, aggression, deeper voice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8136" y="6059269"/>
            <a:ext cx="15158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Miracle of Life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562"/>
            <a:ext cx="8229600" cy="884238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Spermatogenesis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Occurs in the testes, beginning at puberty. </a:t>
            </a:r>
          </a:p>
          <a:p>
            <a:r>
              <a:rPr lang="en-US" dirty="0" smtClean="0"/>
              <a:t>Sperm mature as they travel through the epididymis.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00400"/>
            <a:ext cx="4114800" cy="327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6" y="3200400"/>
            <a:ext cx="4570225" cy="327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01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What is Semen?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During sexual stimulation, sperm cells travel through </a:t>
            </a:r>
            <a:r>
              <a:rPr lang="en-US" dirty="0" smtClean="0"/>
              <a:t>a tube called the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Vas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Deferens</a:t>
            </a:r>
            <a:r>
              <a:rPr lang="en-US" dirty="0"/>
              <a:t> </a:t>
            </a:r>
            <a:r>
              <a:rPr lang="en-US" dirty="0" smtClean="0"/>
              <a:t>where it mixes with other fluids to become semen.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prostate gland</a:t>
            </a:r>
            <a:r>
              <a:rPr lang="en-US" dirty="0" smtClean="0"/>
              <a:t> (around the urethra) adds a fluid that helps sperm to swim more easily. 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bulbourethral gland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seminal vesicle</a:t>
            </a:r>
            <a:r>
              <a:rPr lang="en-US" dirty="0" smtClean="0"/>
              <a:t> secrete alkaline (basic) </a:t>
            </a:r>
            <a:br>
              <a:rPr lang="en-US" dirty="0" smtClean="0"/>
            </a:br>
            <a:r>
              <a:rPr lang="en-US" dirty="0" smtClean="0"/>
              <a:t>fluids to help neutralize the </a:t>
            </a:r>
            <a:br>
              <a:rPr lang="en-US" dirty="0" smtClean="0"/>
            </a:br>
            <a:r>
              <a:rPr lang="en-US" dirty="0" smtClean="0"/>
              <a:t>acidity of the female’s vagina </a:t>
            </a:r>
            <a:br>
              <a:rPr lang="en-US" dirty="0" smtClean="0"/>
            </a:br>
            <a:r>
              <a:rPr lang="en-US" dirty="0" smtClean="0"/>
              <a:t>and prolong the life of the </a:t>
            </a:r>
            <a:br>
              <a:rPr lang="en-US" dirty="0" smtClean="0"/>
            </a:br>
            <a:r>
              <a:rPr lang="en-US" dirty="0" smtClean="0"/>
              <a:t>sperm.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407" y="3810000"/>
            <a:ext cx="28575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38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123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Male Reproductive System</vt:lpstr>
      <vt:lpstr>PowerPoint Presentation</vt:lpstr>
      <vt:lpstr>Function of the  Male Reproductive System</vt:lpstr>
      <vt:lpstr>Spermatogenesis</vt:lpstr>
      <vt:lpstr>What is Semen?</vt:lpstr>
    </vt:vector>
  </TitlesOfParts>
  <Company>RH3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Male Reproductive System</dc:title>
  <dc:creator>Kimberly G. Anderson</dc:creator>
  <cp:lastModifiedBy>Susan Snyder</cp:lastModifiedBy>
  <cp:revision>9</cp:revision>
  <cp:lastPrinted>2012-03-02T13:04:47Z</cp:lastPrinted>
  <dcterms:created xsi:type="dcterms:W3CDTF">2012-02-23T17:26:38Z</dcterms:created>
  <dcterms:modified xsi:type="dcterms:W3CDTF">2012-03-02T13:04:58Z</dcterms:modified>
</cp:coreProperties>
</file>