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5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3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7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7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3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83B3B-6F25-4058-AFFB-B87CA1E794DB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5944-3CC0-4DDD-9E0D-0E0F0C10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698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ENERGY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10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54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89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5369"/>
            <a:ext cx="8229600" cy="5821363"/>
          </a:xfrm>
        </p:spPr>
        <p:txBody>
          <a:bodyPr/>
          <a:lstStyle/>
          <a:p>
            <a:r>
              <a:rPr lang="en-US" dirty="0" smtClean="0"/>
              <a:t>Converting Mass into Energy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Nuclear fusion </a:t>
            </a:r>
            <a:r>
              <a:rPr lang="en-US" dirty="0" smtClean="0"/>
              <a:t>– 2 nuclei are fused together – takes place in the sun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Nuclear fission </a:t>
            </a:r>
            <a:r>
              <a:rPr lang="en-US" dirty="0" smtClean="0"/>
              <a:t>– 2 nuclei are broken apart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8" y="2895600"/>
            <a:ext cx="34290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55900"/>
            <a:ext cx="35052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1890" y="5867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2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Conservation of energy in your body</a:t>
            </a:r>
          </a:p>
          <a:p>
            <a:pPr lvl="1"/>
            <a:r>
              <a:rPr lang="en-US" dirty="0" smtClean="0"/>
              <a:t>Chemical potential energy from food that is stored in your body is used to fuel the processes that keep you alive.</a:t>
            </a:r>
          </a:p>
          <a:p>
            <a:pPr lvl="1"/>
            <a:r>
              <a:rPr lang="en-US" dirty="0" smtClean="0"/>
              <a:t>Calorie – measurement of energy from food.  </a:t>
            </a:r>
          </a:p>
          <a:p>
            <a:pPr lvl="2"/>
            <a:r>
              <a:rPr lang="en-US" dirty="0" smtClean="0"/>
              <a:t>1 calorie is = to 4,180J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94979"/>
            <a:ext cx="5010150" cy="32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7" y="3878701"/>
            <a:ext cx="40386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16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36" y="72780"/>
            <a:ext cx="9143999" cy="678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50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:  The Nature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is the ability to cause change</a:t>
            </a:r>
          </a:p>
          <a:p>
            <a:pPr marL="400050" lvl="1" indent="0">
              <a:buNone/>
            </a:pPr>
            <a:r>
              <a:rPr lang="en-US" dirty="0" smtClean="0"/>
              <a:t>Types of energy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1. Kinetic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2. Potential</a:t>
            </a:r>
          </a:p>
          <a:p>
            <a:pPr marL="400050" lvl="1" indent="0">
              <a:buNone/>
            </a:pPr>
            <a:r>
              <a:rPr lang="en-US" dirty="0"/>
              <a:t>		</a:t>
            </a:r>
            <a:r>
              <a:rPr lang="en-US" dirty="0" smtClean="0"/>
              <a:t>Elastic Potential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Chemical Potential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Gravitational Potential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Energy Measured in Joules (J)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0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Energy in the form of motion</a:t>
            </a:r>
          </a:p>
          <a:p>
            <a:pPr marL="514350" indent="-514350">
              <a:buAutoNum type="alphaLcPeriod"/>
            </a:pPr>
            <a:r>
              <a:rPr lang="en-US" dirty="0" smtClean="0"/>
              <a:t>Amount of KE depends on mass and velocity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            KE = ½ m x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5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stored in motionless object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AutoNum type="alphaLcPeriod"/>
            </a:pPr>
            <a:r>
              <a:rPr lang="en-US" dirty="0" smtClean="0">
                <a:solidFill>
                  <a:schemeClr val="tx2"/>
                </a:solidFill>
              </a:rPr>
              <a:t>Elastic PE</a:t>
            </a:r>
            <a:r>
              <a:rPr lang="en-US" dirty="0" smtClean="0"/>
              <a:t>– stored in the things that stretch or compress (rubber band, spring)</a:t>
            </a:r>
          </a:p>
          <a:p>
            <a:pPr marL="971550" lvl="1" indent="-514350">
              <a:buAutoNum type="alphaLcPeriod"/>
            </a:pPr>
            <a:r>
              <a:rPr lang="en-US" dirty="0" smtClean="0">
                <a:solidFill>
                  <a:schemeClr val="tx2"/>
                </a:solidFill>
              </a:rPr>
              <a:t>Chemical PE </a:t>
            </a:r>
            <a:r>
              <a:rPr lang="en-US" dirty="0" smtClean="0"/>
              <a:t>– energy stored in chemical bonds (food, fuel)</a:t>
            </a:r>
          </a:p>
          <a:p>
            <a:pPr marL="971550" lvl="1" indent="-514350">
              <a:buAutoNum type="alphaLcPeriod"/>
            </a:pPr>
            <a:r>
              <a:rPr lang="en-US" dirty="0" smtClean="0">
                <a:solidFill>
                  <a:schemeClr val="tx2"/>
                </a:solidFill>
              </a:rPr>
              <a:t>Gravitational PE </a:t>
            </a:r>
            <a:r>
              <a:rPr lang="en-US" dirty="0" smtClean="0"/>
              <a:t>– energy store by things above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2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More on GPE………</a:t>
            </a:r>
          </a:p>
          <a:p>
            <a:r>
              <a:rPr lang="en-US" dirty="0" smtClean="0"/>
              <a:t>Gravitational PE – depends on it mass, the acceleration due to gravity, and its height above ground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GPE = m x 9.8m/s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x h</a:t>
            </a:r>
          </a:p>
          <a:p>
            <a:pPr marL="914400" lvl="2" indent="0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914400" lvl="2" indent="0" algn="ctr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Any thing that can fall has GPE</a:t>
            </a:r>
          </a:p>
          <a:p>
            <a:pPr marL="914400" lvl="2" indent="0" algn="ctr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 (a pen sitting on the desk)</a:t>
            </a:r>
          </a:p>
          <a:p>
            <a:pPr marL="914400" lvl="2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4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 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Energy can change from one form to another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Law of Conservation of Energy </a:t>
            </a:r>
            <a:r>
              <a:rPr lang="en-US" dirty="0" smtClean="0"/>
              <a:t>– energy may change from one form to another, but the total amount of energy never changes.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As a swing moves back and forth, its energy continually converts from kinetic to potential and back.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the energy of the swing decreases, then has to be given to some other form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FRICTION</a:t>
            </a:r>
            <a:r>
              <a:rPr lang="en-US" dirty="0" smtClean="0">
                <a:solidFill>
                  <a:schemeClr val="tx2"/>
                </a:solidFill>
              </a:rPr>
              <a:t> converts some of the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mechanical energy into thermal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energy (rub hands together, race car tires)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4973851"/>
            <a:ext cx="2260979" cy="188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98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Mechanical Energy –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ME = PE + KE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8658"/>
            <a:ext cx="8229600" cy="4184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07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as KE increases – PE decreases!  They just switch back and forth!!</a:t>
            </a:r>
          </a:p>
          <a:p>
            <a:endParaRPr lang="en-US" dirty="0"/>
          </a:p>
          <a:p>
            <a:r>
              <a:rPr lang="en-US" dirty="0" smtClean="0"/>
              <a:t>Both together or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8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6" y="1219200"/>
            <a:ext cx="8907624" cy="393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85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324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4</vt:lpstr>
      <vt:lpstr>Section 1 :  The Nature of Energy</vt:lpstr>
      <vt:lpstr>1.  Kinetic Energy</vt:lpstr>
      <vt:lpstr>2.  Potential energy</vt:lpstr>
      <vt:lpstr>PowerPoint Presentation</vt:lpstr>
      <vt:lpstr>Section 2:  Conservation of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Susan Snyder</dc:creator>
  <cp:lastModifiedBy>RH3 RH3</cp:lastModifiedBy>
  <cp:revision>7</cp:revision>
  <dcterms:created xsi:type="dcterms:W3CDTF">2012-11-05T16:21:16Z</dcterms:created>
  <dcterms:modified xsi:type="dcterms:W3CDTF">2014-05-06T00:59:25Z</dcterms:modified>
</cp:coreProperties>
</file>