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-9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2A09-A6DB-D44B-AA67-9DD2DFFF3983}" type="datetimeFigureOut">
              <a:rPr lang="en-US" smtClean="0"/>
              <a:t>3/26/14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B520-8688-8F48-8FE1-6BBA03E1C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95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2A09-A6DB-D44B-AA67-9DD2DFFF3983}" type="datetimeFigureOut">
              <a:rPr lang="en-US" smtClean="0"/>
              <a:t>3/26/14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B520-8688-8F48-8FE1-6BBA03E1C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71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2A09-A6DB-D44B-AA67-9DD2DFFF3983}" type="datetimeFigureOut">
              <a:rPr lang="en-US" smtClean="0"/>
              <a:t>3/26/14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B520-8688-8F48-8FE1-6BBA03E1C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1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2A09-A6DB-D44B-AA67-9DD2DFFF3983}" type="datetimeFigureOut">
              <a:rPr lang="en-US" smtClean="0"/>
              <a:t>3/26/14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B520-8688-8F48-8FE1-6BBA03E1C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11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2A09-A6DB-D44B-AA67-9DD2DFFF3983}" type="datetimeFigureOut">
              <a:rPr lang="en-US" smtClean="0"/>
              <a:t>3/26/14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B520-8688-8F48-8FE1-6BBA03E1C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49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2A09-A6DB-D44B-AA67-9DD2DFFF3983}" type="datetimeFigureOut">
              <a:rPr lang="en-US" smtClean="0"/>
              <a:t>3/26/14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B520-8688-8F48-8FE1-6BBA03E1C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92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2A09-A6DB-D44B-AA67-9DD2DFFF3983}" type="datetimeFigureOut">
              <a:rPr lang="en-US" smtClean="0"/>
              <a:t>3/26/14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B520-8688-8F48-8FE1-6BBA03E1C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1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2A09-A6DB-D44B-AA67-9DD2DFFF3983}" type="datetimeFigureOut">
              <a:rPr lang="en-US" smtClean="0"/>
              <a:t>3/26/14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B520-8688-8F48-8FE1-6BBA03E1C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26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2A09-A6DB-D44B-AA67-9DD2DFFF3983}" type="datetimeFigureOut">
              <a:rPr lang="en-US" smtClean="0"/>
              <a:t>3/26/14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B520-8688-8F48-8FE1-6BBA03E1C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68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2A09-A6DB-D44B-AA67-9DD2DFFF3983}" type="datetimeFigureOut">
              <a:rPr lang="en-US" smtClean="0"/>
              <a:t>3/26/14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B520-8688-8F48-8FE1-6BBA03E1C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7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2A09-A6DB-D44B-AA67-9DD2DFFF3983}" type="datetimeFigureOut">
              <a:rPr lang="en-US" smtClean="0"/>
              <a:t>3/26/14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B520-8688-8F48-8FE1-6BBA03E1C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7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72A09-A6DB-D44B-AA67-9DD2DFFF3983}" type="datetimeFigureOut">
              <a:rPr lang="en-US" smtClean="0"/>
              <a:t>3/26/14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AB520-8688-8F48-8FE1-6BBA03E1C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2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yroadtomedicalschool.blogspot.com/2012/10/difference-between-lymphocytes-and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665" y="0"/>
            <a:ext cx="5757333" cy="7089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95412"/>
            <a:ext cx="7772400" cy="1470025"/>
          </a:xfrm>
        </p:spPr>
        <p:txBody>
          <a:bodyPr/>
          <a:lstStyle/>
          <a:p>
            <a:pPr algn="l"/>
            <a:r>
              <a:rPr lang="en-US" dirty="0" smtClean="0"/>
              <a:t>Lymphatic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166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Lymphatic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primary function </a:t>
            </a:r>
            <a:r>
              <a:rPr lang="en-US" dirty="0" smtClean="0"/>
              <a:t>is </a:t>
            </a:r>
            <a:r>
              <a:rPr lang="en-US" dirty="0"/>
              <a:t>to transport </a:t>
            </a:r>
            <a:r>
              <a:rPr lang="en-US" dirty="0">
                <a:solidFill>
                  <a:srgbClr val="FF0000"/>
                </a:solidFill>
              </a:rPr>
              <a:t>lymph</a:t>
            </a:r>
            <a:r>
              <a:rPr lang="en-US" dirty="0"/>
              <a:t>, a clear, colorless fluid containing white blood cells that helps rid the body of toxins, waste and other unwanted materials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Subset of the circulatory system.  </a:t>
            </a:r>
          </a:p>
          <a:p>
            <a:pPr lvl="1"/>
            <a:r>
              <a:rPr lang="en-US" dirty="0" smtClean="0"/>
              <a:t>Removal of interstitial fluid</a:t>
            </a:r>
          </a:p>
          <a:p>
            <a:pPr lvl="1"/>
            <a:r>
              <a:rPr lang="en-US" dirty="0" smtClean="0"/>
              <a:t>Highway transporting WBC to and from the Lymph nodes into the bones.</a:t>
            </a:r>
          </a:p>
          <a:p>
            <a:pPr lvl="1"/>
            <a:r>
              <a:rPr lang="en-US" dirty="0" smtClean="0"/>
              <a:t>Moves antigen-presenting cells to the lymph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083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32357" r="-132357"/>
          <a:stretch>
            <a:fillRect/>
          </a:stretch>
        </p:blipFill>
        <p:spPr>
          <a:xfrm>
            <a:off x="1136386" y="274638"/>
            <a:ext cx="11766735" cy="5851525"/>
          </a:xfrm>
        </p:spPr>
      </p:pic>
      <p:sp>
        <p:nvSpPr>
          <p:cNvPr id="5" name="TextBox 4"/>
          <p:cNvSpPr txBox="1"/>
          <p:nvPr/>
        </p:nvSpPr>
        <p:spPr>
          <a:xfrm>
            <a:off x="0" y="846804"/>
            <a:ext cx="5503669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Spleen – Organ that helps remove blood cells</a:t>
            </a:r>
          </a:p>
          <a:p>
            <a:endParaRPr lang="en-US" sz="2800" dirty="0"/>
          </a:p>
          <a:p>
            <a:r>
              <a:rPr lang="en-US" sz="2800" dirty="0" smtClean="0"/>
              <a:t>Thymus – Organ in the immune system that makes T cells</a:t>
            </a:r>
          </a:p>
          <a:p>
            <a:endParaRPr lang="en-US" sz="2800" dirty="0"/>
          </a:p>
          <a:p>
            <a:r>
              <a:rPr lang="en-US" sz="2800" dirty="0" smtClean="0"/>
              <a:t>Tonsils – masses of lymphoid tissue in the throat.</a:t>
            </a:r>
          </a:p>
          <a:p>
            <a:endParaRPr lang="en-US" sz="2800" dirty="0"/>
          </a:p>
          <a:p>
            <a:r>
              <a:rPr lang="en-US" sz="2800" dirty="0" smtClean="0"/>
              <a:t>Lymph Node  (650) – filter lymph before going back to the blood.</a:t>
            </a:r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35846" y="0"/>
            <a:ext cx="2852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Organs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30856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6297" r="-46297"/>
          <a:stretch>
            <a:fillRect/>
          </a:stretch>
        </p:blipFill>
        <p:spPr>
          <a:xfrm>
            <a:off x="-4679232" y="-1426197"/>
            <a:ext cx="17100127" cy="9404411"/>
          </a:xfrm>
        </p:spPr>
      </p:pic>
      <p:sp>
        <p:nvSpPr>
          <p:cNvPr id="5" name="TextBox 4"/>
          <p:cNvSpPr txBox="1"/>
          <p:nvPr/>
        </p:nvSpPr>
        <p:spPr>
          <a:xfrm>
            <a:off x="289667" y="155990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301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4824"/>
            <a:ext cx="8229600" cy="5591339"/>
          </a:xfrm>
        </p:spPr>
        <p:txBody>
          <a:bodyPr/>
          <a:lstStyle/>
          <a:p>
            <a:r>
              <a:rPr lang="en-US" dirty="0" smtClean="0"/>
              <a:t>Lymphocyte is a type of white blood cell</a:t>
            </a:r>
          </a:p>
          <a:p>
            <a:endParaRPr lang="en-US" dirty="0"/>
          </a:p>
          <a:p>
            <a:r>
              <a:rPr lang="en-US" dirty="0" err="1" smtClean="0">
                <a:hlinkClick r:id="rId2"/>
              </a:rPr>
              <a:t>Wanna</a:t>
            </a:r>
            <a:r>
              <a:rPr lang="en-US" dirty="0" smtClean="0">
                <a:hlinkClick r:id="rId2"/>
              </a:rPr>
              <a:t> see more?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14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55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125</Words>
  <Application>Microsoft Macintosh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Lymphatic System</vt:lpstr>
      <vt:lpstr>Lymphatic system</vt:lpstr>
      <vt:lpstr>PowerPoint Presentation</vt:lpstr>
      <vt:lpstr>PowerPoint Presentation</vt:lpstr>
      <vt:lpstr>PowerPoint Presentation</vt:lpstr>
      <vt:lpstr>PowerPoint Presentation</vt:lpstr>
    </vt:vector>
  </TitlesOfParts>
  <Company>RH3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Lymphatic System</dc:title>
  <dc:creator>RH3 RH3</dc:creator>
  <cp:lastModifiedBy>RH3 RH3</cp:lastModifiedBy>
  <cp:revision>4</cp:revision>
  <dcterms:created xsi:type="dcterms:W3CDTF">2014-03-26T18:53:59Z</dcterms:created>
  <dcterms:modified xsi:type="dcterms:W3CDTF">2014-03-27T16:45:09Z</dcterms:modified>
</cp:coreProperties>
</file>