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3" r:id="rId14"/>
    <p:sldId id="269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5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3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E8F2-086A-45B8-91B0-38F9D62D3F5C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BE39-1F92-48A1-B54F-142657CC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1" y="1"/>
            <a:ext cx="80238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Protists</a:t>
            </a:r>
            <a:r>
              <a:rPr lang="en-US" dirty="0" smtClean="0">
                <a:solidFill>
                  <a:schemeClr val="bg1"/>
                </a:solidFill>
              </a:rPr>
              <a:t>, Fungi, and Plants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1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59"/>
            <a:ext cx="8609593" cy="687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21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6"/>
            <a:ext cx="8686800" cy="5821363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Parasitic fungi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30% of fungi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Elm tree, corn smut, </a:t>
            </a:r>
          </a:p>
          <a:p>
            <a:pPr marL="457200" lvl="1" indent="0">
              <a:buNone/>
            </a:pPr>
            <a:r>
              <a:rPr lang="en-US" dirty="0" smtClean="0">
                <a:latin typeface="Berlin Sans FB" pitchFamily="34" charset="0"/>
              </a:rPr>
              <a:t>   grain </a:t>
            </a:r>
            <a:r>
              <a:rPr lang="en-US" dirty="0" err="1" smtClean="0">
                <a:latin typeface="Berlin Sans FB" pitchFamily="34" charset="0"/>
              </a:rPr>
              <a:t>pg</a:t>
            </a:r>
            <a:r>
              <a:rPr lang="en-US" dirty="0" smtClean="0">
                <a:latin typeface="Berlin Sans FB" pitchFamily="34" charset="0"/>
              </a:rPr>
              <a:t> 361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Mycosis – skin infection </a:t>
            </a:r>
          </a:p>
          <a:p>
            <a:pPr marL="457200" lvl="1" indent="0">
              <a:buNone/>
            </a:pPr>
            <a:r>
              <a:rPr lang="en-US" dirty="0" smtClean="0">
                <a:latin typeface="Berlin Sans FB" pitchFamily="34" charset="0"/>
              </a:rPr>
              <a:t>    on animals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Ringworm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Athletes foot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Yeast infections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73" y="2667000"/>
            <a:ext cx="31635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81987"/>
            <a:ext cx="3048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7657"/>
            <a:ext cx="3414713" cy="232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87951"/>
            <a:ext cx="3581400" cy="20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lin Sans FB" pitchFamily="34" charset="0"/>
              </a:rPr>
              <a:t>Lichen – mutual relation b/w fungus and algae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Pioneer species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Known to make soil</a:t>
            </a:r>
          </a:p>
          <a:p>
            <a:pPr lvl="1"/>
            <a:endParaRPr lang="en-US" dirty="0">
              <a:latin typeface="Berlin Sans FB" pitchFamily="34" charset="0"/>
            </a:endParaRPr>
          </a:p>
          <a:p>
            <a:pPr lvl="1"/>
            <a:endParaRPr lang="en-US" dirty="0" smtClean="0">
              <a:latin typeface="Berlin Sans FB" pitchFamily="34" charset="0"/>
            </a:endParaRPr>
          </a:p>
          <a:p>
            <a:pPr lvl="1"/>
            <a:endParaRPr lang="en-US" dirty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Other benefits of fungi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Ants can use to break down cellulose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Helps cows digest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Moldy cheeses (blue cheese)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Return nutrients to soil.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Some produce antibodies!! (</a:t>
            </a:r>
            <a:r>
              <a:rPr lang="en-US" dirty="0" err="1" smtClean="0">
                <a:latin typeface="Berlin Sans FB" pitchFamily="34" charset="0"/>
              </a:rPr>
              <a:t>penecillin</a:t>
            </a:r>
            <a:r>
              <a:rPr lang="en-US" dirty="0" smtClean="0">
                <a:latin typeface="Berlin Sans FB" pitchFamily="34" charset="0"/>
              </a:rPr>
              <a:t>)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53355"/>
            <a:ext cx="1905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20" y="762000"/>
            <a:ext cx="1905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0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0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Getting resources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04" y="1752600"/>
            <a:ext cx="3810000" cy="496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87630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Apical meristem </a:t>
            </a:r>
            <a:r>
              <a:rPr lang="en-US" dirty="0" smtClean="0">
                <a:latin typeface="Berlin Sans FB" pitchFamily="34" charset="0"/>
              </a:rPr>
              <a:t>– growth producing regions</a:t>
            </a:r>
          </a:p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Vascular tissue </a:t>
            </a:r>
            <a:r>
              <a:rPr lang="en-US" dirty="0" smtClean="0">
                <a:latin typeface="Berlin Sans FB" pitchFamily="34" charset="0"/>
              </a:rPr>
              <a:t>– veins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Xylem – water, mineral from roots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Layers of dead and living cells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Phloem – takes sugars to plant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Layers of living cells</a:t>
            </a: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41856"/>
            <a:ext cx="3168753" cy="331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856"/>
            <a:ext cx="30765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00" y="3429000"/>
            <a:ext cx="3524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802804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Protists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 main groups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Algae</a:t>
            </a:r>
            <a:r>
              <a:rPr lang="en-US" dirty="0" smtClean="0">
                <a:solidFill>
                  <a:schemeClr val="bg1"/>
                </a:solidFill>
              </a:rPr>
              <a:t> – can photosynthesize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Protozoan</a:t>
            </a:r>
            <a:r>
              <a:rPr lang="en-US" dirty="0" smtClean="0">
                <a:solidFill>
                  <a:schemeClr val="bg1"/>
                </a:solidFill>
              </a:rPr>
              <a:t> – cannot photosynthesize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16.18 – 16.24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7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7" y="1524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Euglena – with flagella</a:t>
            </a:r>
          </a:p>
          <a:p>
            <a:pPr lvl="1"/>
            <a:r>
              <a:rPr lang="en-US" dirty="0" smtClean="0"/>
              <a:t>Common in pond water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Dinoflagellates</a:t>
            </a:r>
            <a:r>
              <a:rPr lang="en-US" dirty="0" smtClean="0"/>
              <a:t> – 2 flagella</a:t>
            </a:r>
          </a:p>
          <a:p>
            <a:pPr lvl="1"/>
            <a:r>
              <a:rPr lang="en-US" dirty="0" smtClean="0"/>
              <a:t> cause red tides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429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99" y="1682839"/>
            <a:ext cx="3821301" cy="241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5110618" cy="29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2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/>
          <a:lstStyle/>
          <a:p>
            <a:r>
              <a:rPr lang="en-US" dirty="0" smtClean="0"/>
              <a:t>Ciliates – cilia to move and feed</a:t>
            </a:r>
          </a:p>
          <a:p>
            <a:pPr lvl="1"/>
            <a:r>
              <a:rPr lang="en-US" dirty="0" smtClean="0"/>
              <a:t>2 types of nuclei (day to day, sexual reproduction)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374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0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Diatoms – photosynthetic</a:t>
            </a:r>
          </a:p>
          <a:p>
            <a:pPr lvl="1"/>
            <a:r>
              <a:rPr lang="en-US" dirty="0" smtClean="0"/>
              <a:t>Glassy cell with silica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Brown / red/ green Algae</a:t>
            </a:r>
          </a:p>
          <a:p>
            <a:pPr lvl="1"/>
            <a:r>
              <a:rPr lang="en-US" dirty="0" smtClean="0"/>
              <a:t>Resemble plants but lack true stems</a:t>
            </a:r>
          </a:p>
          <a:p>
            <a:pPr lvl="1"/>
            <a:r>
              <a:rPr lang="en-US" dirty="0" smtClean="0"/>
              <a:t>Kelp</a:t>
            </a:r>
          </a:p>
          <a:p>
            <a:pPr lvl="1"/>
            <a:r>
              <a:rPr lang="en-US" dirty="0" err="1" smtClean="0"/>
              <a:t>Volvox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77866"/>
            <a:ext cx="3376612" cy="25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4350"/>
            <a:ext cx="3819525" cy="26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62191"/>
            <a:ext cx="2743200" cy="279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californiakelpforest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7" y="1066800"/>
            <a:ext cx="512021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80" y="1066800"/>
            <a:ext cx="3800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71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Ch</a:t>
            </a:r>
            <a:r>
              <a:rPr lang="en-US" dirty="0" smtClean="0">
                <a:solidFill>
                  <a:schemeClr val="bg1"/>
                </a:solidFill>
              </a:rPr>
              <a:t> 17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Plants and Fungi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343400"/>
            <a:ext cx="2381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821363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Fungi 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digest food outside body, then absorb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The closest ancestor to animals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Hypha – thread like projection (make up all)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Chitin in cell walls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Sexual and asexual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Asexual – produce spores that become air born or picked up on something</a:t>
            </a:r>
          </a:p>
          <a:p>
            <a:pPr lvl="3"/>
            <a:r>
              <a:rPr lang="en-US" dirty="0" err="1" smtClean="0">
                <a:latin typeface="Berlin Sans FB" pitchFamily="34" charset="0"/>
              </a:rPr>
              <a:t>Extentions</a:t>
            </a:r>
            <a:r>
              <a:rPr lang="en-US" dirty="0" smtClean="0">
                <a:latin typeface="Berlin Sans FB" pitchFamily="34" charset="0"/>
              </a:rPr>
              <a:t> can grow and pinch off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Sexual – emit chemicals that encourage growing towards each other.</a:t>
            </a:r>
          </a:p>
          <a:p>
            <a:pPr lvl="1"/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5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252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Protists, Fungi, and Plants</vt:lpstr>
      <vt:lpstr>Protists</vt:lpstr>
      <vt:lpstr>16.18 – 16.24</vt:lpstr>
      <vt:lpstr>PowerPoint Presentation</vt:lpstr>
      <vt:lpstr>PowerPoint Presentation</vt:lpstr>
      <vt:lpstr>PowerPoint Presentation</vt:lpstr>
      <vt:lpstr>PowerPoint Presentation</vt:lpstr>
      <vt:lpstr>Ch 17 Plants and Fungi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resources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Protists, Fungi, and Plants</dc:title>
  <dc:creator>Susan Snyder</dc:creator>
  <cp:lastModifiedBy>RH3 RH3</cp:lastModifiedBy>
  <cp:revision>34</cp:revision>
  <dcterms:created xsi:type="dcterms:W3CDTF">2012-04-17T16:54:00Z</dcterms:created>
  <dcterms:modified xsi:type="dcterms:W3CDTF">2015-01-09T13:53:42Z</dcterms:modified>
</cp:coreProperties>
</file>