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8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6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2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0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5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2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6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55FE-5BC2-4872-A30A-A1E04801F6E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26572-B1AF-433A-8A02-B481C94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58" y="0"/>
            <a:ext cx="938801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Notes Chapter 15 and 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Classification of Matter and Solids Liquids and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7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5032"/>
            <a:ext cx="3700593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169946"/>
            <a:ext cx="3389313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584683"/>
            <a:ext cx="3448050" cy="224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55622"/>
            <a:ext cx="4057860" cy="27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3" y="228600"/>
            <a:ext cx="3585780" cy="194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42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93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Law of 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Matter is neither created or destroyed during a chemical change.  </a:t>
            </a:r>
          </a:p>
          <a:p>
            <a:pPr marL="0" indent="0">
              <a:buNone/>
            </a:pPr>
            <a:r>
              <a:rPr lang="en-US" dirty="0" smtClean="0"/>
              <a:t>What ever there is to start off something, it has to equal the amount at the end…..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429000"/>
            <a:ext cx="56007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88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kind of property indicates whether a substance can undergo a certain chemical change?</a:t>
            </a:r>
          </a:p>
          <a:p>
            <a:r>
              <a:rPr lang="en-US" dirty="0" smtClean="0"/>
              <a:t>Which law states that matter can be neither created not destroyed during a chemical change?</a:t>
            </a:r>
          </a:p>
          <a:p>
            <a:r>
              <a:rPr lang="en-US" dirty="0" smtClean="0"/>
              <a:t>The mass of a substance remaining after a chemical change ______, the mass of the substance present before the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6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each of the following as a chemical or physical change:</a:t>
            </a:r>
          </a:p>
          <a:p>
            <a:pPr lvl="1"/>
            <a:r>
              <a:rPr lang="en-US" dirty="0" smtClean="0"/>
              <a:t>Photosynthesis</a:t>
            </a:r>
          </a:p>
          <a:p>
            <a:pPr lvl="1"/>
            <a:r>
              <a:rPr lang="en-US" dirty="0" smtClean="0"/>
              <a:t>Grinding meat  into hamburger</a:t>
            </a:r>
          </a:p>
          <a:p>
            <a:pPr lvl="1"/>
            <a:r>
              <a:rPr lang="en-US" dirty="0" smtClean="0"/>
              <a:t>Drying clothes on a clothes line</a:t>
            </a:r>
          </a:p>
          <a:p>
            <a:pPr lvl="1"/>
            <a:r>
              <a:rPr lang="en-US" dirty="0" smtClean="0"/>
              <a:t>Burning charcoal	</a:t>
            </a:r>
          </a:p>
          <a:p>
            <a:pPr lvl="1"/>
            <a:r>
              <a:rPr lang="en-US" dirty="0" smtClean="0"/>
              <a:t>Digestion of food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9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Classify each of the following as a chemical or a physical property: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a high melting point</a:t>
            </a:r>
          </a:p>
          <a:p>
            <a:r>
              <a:rPr lang="en-US" dirty="0" smtClean="0"/>
              <a:t>Reacts with air</a:t>
            </a:r>
          </a:p>
          <a:p>
            <a:r>
              <a:rPr lang="en-US" dirty="0" smtClean="0"/>
              <a:t>Has a sweet odor</a:t>
            </a:r>
          </a:p>
          <a:p>
            <a:r>
              <a:rPr lang="en-US" dirty="0" smtClean="0"/>
              <a:t>Breaks easily</a:t>
            </a:r>
          </a:p>
          <a:p>
            <a:r>
              <a:rPr lang="en-US" dirty="0" smtClean="0"/>
              <a:t>Fizzes when vinegar is added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kind of property can be </a:t>
            </a:r>
            <a:r>
              <a:rPr lang="en-US" dirty="0" err="1" smtClean="0"/>
              <a:t>dtermined</a:t>
            </a:r>
            <a:r>
              <a:rPr lang="en-US" dirty="0" smtClean="0"/>
              <a:t> w/o changing the id of a material?</a:t>
            </a:r>
          </a:p>
          <a:p>
            <a:r>
              <a:rPr lang="en-US" dirty="0" smtClean="0"/>
              <a:t>A change in size, shape, or state of matter is called a  _______ change.</a:t>
            </a:r>
          </a:p>
          <a:p>
            <a:r>
              <a:rPr lang="en-US" dirty="0" smtClean="0"/>
              <a:t>A change of one substance into a different substance is a ______ change</a:t>
            </a:r>
          </a:p>
          <a:p>
            <a:r>
              <a:rPr lang="en-US" dirty="0" smtClean="0"/>
              <a:t>Rusting is a chemical change b/c iron and O2 combine to form a new 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5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Classify each of the following as a hetero mixture, homo mixture, element, compound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</a:t>
            </a:r>
          </a:p>
          <a:p>
            <a:r>
              <a:rPr lang="en-US" dirty="0" smtClean="0"/>
              <a:t>Table salt</a:t>
            </a:r>
          </a:p>
          <a:p>
            <a:r>
              <a:rPr lang="en-US" dirty="0" smtClean="0"/>
              <a:t>Apple</a:t>
            </a:r>
          </a:p>
          <a:p>
            <a:r>
              <a:rPr lang="en-US" dirty="0" smtClean="0"/>
              <a:t>Silver</a:t>
            </a:r>
          </a:p>
          <a:p>
            <a:r>
              <a:rPr lang="en-US" dirty="0" smtClean="0"/>
              <a:t>Hot tea</a:t>
            </a:r>
          </a:p>
          <a:p>
            <a:r>
              <a:rPr lang="en-US" dirty="0" smtClean="0"/>
              <a:t>Bowl or cake mix</a:t>
            </a:r>
          </a:p>
          <a:p>
            <a:r>
              <a:rPr lang="en-US" dirty="0" smtClean="0"/>
              <a:t>copper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5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15.1 Comp.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WYNTK:  </a:t>
            </a:r>
          </a:p>
          <a:p>
            <a:r>
              <a:rPr lang="en-US" dirty="0" smtClean="0"/>
              <a:t>What is a substance vs. a Mixture?</a:t>
            </a:r>
          </a:p>
          <a:p>
            <a:r>
              <a:rPr lang="en-US" dirty="0" smtClean="0"/>
              <a:t>ID elements and compounds</a:t>
            </a:r>
          </a:p>
          <a:p>
            <a:r>
              <a:rPr lang="en-US" dirty="0" smtClean="0"/>
              <a:t>What is the difference btw solutions, </a:t>
            </a:r>
            <a:r>
              <a:rPr lang="en-US" dirty="0" smtClean="0"/>
              <a:t>colloids </a:t>
            </a:r>
            <a:r>
              <a:rPr lang="en-US" dirty="0" smtClean="0"/>
              <a:t>and </a:t>
            </a:r>
            <a:r>
              <a:rPr lang="en-US" dirty="0" smtClean="0"/>
              <a:t>suspensions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00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72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25" y="609600"/>
            <a:ext cx="4371975" cy="23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Substances</a:t>
            </a:r>
            <a:r>
              <a:rPr lang="en-US" dirty="0" smtClean="0"/>
              <a:t> – either an element or compound	1.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Element</a:t>
            </a:r>
            <a:r>
              <a:rPr lang="en-US" dirty="0" smtClean="0"/>
              <a:t> – all atoms in a sample of 		matter are alike</a:t>
            </a:r>
          </a:p>
          <a:p>
            <a:pPr marL="800100" lvl="2" indent="0">
              <a:buNone/>
            </a:pPr>
            <a:r>
              <a:rPr lang="en-US" dirty="0" smtClean="0"/>
              <a:t>- start w/ uppercase</a:t>
            </a:r>
          </a:p>
          <a:p>
            <a:pPr marL="800100" lvl="2" indent="0">
              <a:buNone/>
            </a:pPr>
            <a:r>
              <a:rPr lang="en-US" dirty="0" smtClean="0"/>
              <a:t>-all on periodic </a:t>
            </a:r>
            <a:r>
              <a:rPr lang="en-US" dirty="0" smtClean="0"/>
              <a:t>table  </a:t>
            </a:r>
            <a:endParaRPr lang="en-US" dirty="0" smtClean="0"/>
          </a:p>
          <a:p>
            <a:pPr lvl="2" indent="-342900">
              <a:buFontTx/>
              <a:buChar char="-"/>
            </a:pPr>
            <a:r>
              <a:rPr lang="en-US" dirty="0" smtClean="0"/>
              <a:t>114 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Compound</a:t>
            </a:r>
            <a:r>
              <a:rPr lang="en-US" dirty="0" smtClean="0"/>
              <a:t> – mat. That are made form 2 	or more atoms.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ratios stay same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</a:t>
            </a:r>
            <a:r>
              <a:rPr lang="en-US" baseline="-25000" dirty="0" smtClean="0"/>
              <a:t>2</a:t>
            </a:r>
            <a:r>
              <a:rPr lang="en-US" dirty="0" smtClean="0"/>
              <a:t>O, CO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HCl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67" y="3810000"/>
            <a:ext cx="361874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5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445968" cy="58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3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101926"/>
            <a:ext cx="2743200" cy="375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667000" cy="15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582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Mixtures</a:t>
            </a:r>
            <a:r>
              <a:rPr lang="en-US" dirty="0" smtClean="0"/>
              <a:t> – mat. Made up of 2 or more substances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Heterogeneous</a:t>
            </a:r>
            <a:r>
              <a:rPr lang="en-US" dirty="0" smtClean="0"/>
              <a:t> – type of mix. Where 	diff. materials can be seen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ex: granite, bean </a:t>
            </a:r>
            <a:r>
              <a:rPr lang="en-US" dirty="0" smtClean="0"/>
              <a:t>soup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Homogeneous</a:t>
            </a:r>
            <a:r>
              <a:rPr lang="en-US" dirty="0" smtClean="0"/>
              <a:t> – (solution) type of mix in 	which 2 or more </a:t>
            </a:r>
            <a:r>
              <a:rPr lang="en-US" dirty="0" smtClean="0"/>
              <a:t>sub. </a:t>
            </a:r>
            <a:r>
              <a:rPr lang="en-US" dirty="0" smtClean="0"/>
              <a:t>are uniformly spread 	out.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can’t </a:t>
            </a:r>
            <a:r>
              <a:rPr lang="en-US" dirty="0" smtClean="0"/>
              <a:t>see with a micro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particles don’t settle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-ex: </a:t>
            </a:r>
            <a:r>
              <a:rPr lang="en-US" dirty="0" err="1" smtClean="0"/>
              <a:t>kool-aid</a:t>
            </a:r>
            <a:r>
              <a:rPr lang="en-US" dirty="0" smtClean="0"/>
              <a:t>, vinegar, gasoline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063"/>
            <a:ext cx="30003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14" y="504223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3.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Colloids</a:t>
            </a:r>
            <a:r>
              <a:rPr lang="en-US" dirty="0" smtClean="0"/>
              <a:t> – (both)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don’t settle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large particles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- Tyndall effect – scattering of light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usually opaque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ex: fog, smog, </a:t>
            </a:r>
            <a:r>
              <a:rPr lang="en-US" dirty="0" smtClean="0"/>
              <a:t>gelatin, milk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4.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Suspensions</a:t>
            </a:r>
            <a:r>
              <a:rPr lang="en-US" dirty="0" smtClean="0"/>
              <a:t> – (both)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liquid in which visible </a:t>
            </a:r>
            <a:r>
              <a:rPr lang="en-US" dirty="0" smtClean="0"/>
              <a:t>particles settle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mud puddle, </a:t>
            </a:r>
            <a:r>
              <a:rPr lang="en-US" dirty="0" smtClean="0"/>
              <a:t>Italian </a:t>
            </a:r>
            <a:r>
              <a:rPr lang="en-US" dirty="0" smtClean="0"/>
              <a:t>dressing</a:t>
            </a:r>
          </a:p>
        </p:txBody>
      </p:sp>
    </p:spTree>
    <p:extLst>
      <p:ext uri="{BB962C8B-B14F-4D97-AF65-F5344CB8AC3E}">
        <p14:creationId xmlns:p14="http://schemas.microsoft.com/office/powerpoint/2010/main" val="347234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 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Physical Property </a:t>
            </a:r>
            <a:r>
              <a:rPr lang="en-US" dirty="0" smtClean="0"/>
              <a:t>– color, shape, magnetism, density, melting point, boiling </a:t>
            </a:r>
            <a:r>
              <a:rPr lang="en-US" dirty="0" smtClean="0"/>
              <a:t>point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2. Chemical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property </a:t>
            </a:r>
            <a:r>
              <a:rPr lang="en-US" dirty="0" smtClean="0"/>
              <a:t>– tells us if it will under go a certain chemical change</a:t>
            </a:r>
          </a:p>
          <a:p>
            <a:pPr marL="0" indent="0">
              <a:buNone/>
            </a:pPr>
            <a:r>
              <a:rPr lang="en-US" dirty="0" smtClean="0"/>
              <a:t>	-warning labels, flammable, combustible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2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33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6042"/>
            <a:ext cx="33813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3190374"/>
            <a:ext cx="536792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42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Physical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Change </a:t>
            </a:r>
            <a:r>
              <a:rPr lang="en-US" dirty="0" smtClean="0"/>
              <a:t>– size, shape, state of </a:t>
            </a:r>
            <a:r>
              <a:rPr lang="en-US" dirty="0" smtClean="0"/>
              <a:t>matter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freezes, boils, cut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4. Chemical Change </a:t>
            </a:r>
            <a:r>
              <a:rPr lang="en-US" dirty="0" smtClean="0"/>
              <a:t>– change into a new substance</a:t>
            </a:r>
          </a:p>
          <a:p>
            <a:pPr lvl="1"/>
            <a:r>
              <a:rPr lang="en-US" dirty="0" smtClean="0"/>
              <a:t>Foaming, smelling, exploding, producing heat, 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8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348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Notes Chapter 15 and 16</vt:lpstr>
      <vt:lpstr>15.1 Comp. of Matter</vt:lpstr>
      <vt:lpstr>PowerPoint Presentation</vt:lpstr>
      <vt:lpstr>PowerPoint Presentation</vt:lpstr>
      <vt:lpstr>PowerPoint Presentation</vt:lpstr>
      <vt:lpstr>PowerPoint Presentation</vt:lpstr>
      <vt:lpstr>B.  Properties of Matter</vt:lpstr>
      <vt:lpstr>PowerPoint Presentation</vt:lpstr>
      <vt:lpstr>PowerPoint Presentation</vt:lpstr>
      <vt:lpstr>PowerPoint Presentation</vt:lpstr>
      <vt:lpstr>5.  Law of Conservation of Mass</vt:lpstr>
      <vt:lpstr>Bellwork Questions </vt:lpstr>
      <vt:lpstr>PowerPoint Presentation</vt:lpstr>
      <vt:lpstr>Classify each of the following as a chemical or a physical property: </vt:lpstr>
      <vt:lpstr>PowerPoint Presentation</vt:lpstr>
      <vt:lpstr>Classify each of the following as a hetero mixture, homo mixture, element, compound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Chapter 15 and 16</dc:title>
  <dc:creator>Susan Snyder</dc:creator>
  <cp:lastModifiedBy>Susan Snyder</cp:lastModifiedBy>
  <cp:revision>14</cp:revision>
  <dcterms:created xsi:type="dcterms:W3CDTF">2012-08-31T13:46:17Z</dcterms:created>
  <dcterms:modified xsi:type="dcterms:W3CDTF">2012-08-31T19:14:01Z</dcterms:modified>
</cp:coreProperties>
</file>