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1" r:id="rId7"/>
    <p:sldId id="262" r:id="rId8"/>
    <p:sldId id="265" r:id="rId9"/>
    <p:sldId id="263" r:id="rId10"/>
    <p:sldId id="259" r:id="rId11"/>
    <p:sldId id="266" r:id="rId12"/>
    <p:sldId id="271" r:id="rId13"/>
    <p:sldId id="273" r:id="rId14"/>
    <p:sldId id="268" r:id="rId15"/>
    <p:sldId id="275" r:id="rId16"/>
    <p:sldId id="267" r:id="rId17"/>
    <p:sldId id="274" r:id="rId18"/>
    <p:sldId id="272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1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4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4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7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1F98-873F-40FB-9270-B6DE0124317A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9691-BDA2-4967-95F7-73766707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table.com/Images/periodic%20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650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rlin Sans FB Demi" pitchFamily="34" charset="0"/>
              </a:rPr>
              <a:t>Atomic Structure and the Periodic Table</a:t>
            </a:r>
            <a:endParaRPr lang="en-US" sz="6000" b="1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" y="609600"/>
            <a:ext cx="5969479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18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33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 + n = Mass</a:t>
            </a:r>
          </a:p>
          <a:p>
            <a:pPr lvl="1"/>
            <a:r>
              <a:rPr lang="en-US" dirty="0" smtClean="0"/>
              <a:t>The mass can change because number of neutron can fluctuate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Mass – P = neutrons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5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 and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Protons NEVER CHANGE!  If they change the element changes!!!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BUT……</a:t>
            </a:r>
            <a:r>
              <a:rPr lang="en-US" dirty="0" smtClean="0">
                <a:solidFill>
                  <a:srgbClr val="FF0000"/>
                </a:solidFill>
              </a:rPr>
              <a:t>neutrons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electrons</a:t>
            </a:r>
            <a:r>
              <a:rPr lang="en-US" dirty="0" smtClean="0"/>
              <a:t> can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Isotope – varying </a:t>
            </a:r>
            <a:r>
              <a:rPr lang="en-US" dirty="0" err="1" smtClean="0"/>
              <a:t>amt</a:t>
            </a:r>
            <a:r>
              <a:rPr lang="en-US" dirty="0" smtClean="0"/>
              <a:t> of neutrons – why average mass</a:t>
            </a:r>
          </a:p>
          <a:p>
            <a:pPr marL="0" indent="0">
              <a:buNone/>
            </a:pPr>
            <a:r>
              <a:rPr lang="en-US" dirty="0" smtClean="0"/>
              <a:t>Ion – varying electrons -</a:t>
            </a:r>
            <a:r>
              <a:rPr lang="en-US" dirty="0"/>
              <a:t> </a:t>
            </a:r>
            <a:r>
              <a:rPr lang="en-US" dirty="0" smtClean="0"/>
              <a:t>Charged particle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2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715000" cy="662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23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N-14 and N-16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one is normal?</a:t>
            </a:r>
          </a:p>
          <a:p>
            <a:pPr marL="0" indent="0">
              <a:buNone/>
            </a:pPr>
            <a:r>
              <a:rPr lang="en-US" dirty="0" smtClean="0"/>
              <a:t>What does the 14 and 16 represent?</a:t>
            </a:r>
          </a:p>
          <a:p>
            <a:pPr marL="0" indent="0">
              <a:buNone/>
            </a:pPr>
            <a:r>
              <a:rPr lang="en-US" dirty="0" smtClean="0"/>
              <a:t>How can I determine the number of protons, neutrons and electrons?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2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870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18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levels of Electrons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174945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Level in Atoms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Number of Electrons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49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draw an atom Correctly!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Find the element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# of p, n, e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 symbol and #p and </a:t>
            </a:r>
            <a:r>
              <a:rPr lang="en-US" dirty="0" smtClean="0"/>
              <a:t>n in the nucleus.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 energy levels (# of rows)</a:t>
            </a:r>
          </a:p>
          <a:p>
            <a:pPr marL="514350" indent="-514350">
              <a:buAutoNum type="arabicPeriod"/>
            </a:pPr>
            <a:r>
              <a:rPr lang="en-US" dirty="0" smtClean="0"/>
              <a:t>Put #e in outer shell (#of columns)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Fil</a:t>
            </a:r>
            <a:r>
              <a:rPr lang="en-US" dirty="0" smtClean="0"/>
              <a:t> in other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8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of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WYKTK….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 names and symbols of common elements	</a:t>
            </a:r>
          </a:p>
          <a:p>
            <a:r>
              <a:rPr lang="en-US" dirty="0" smtClean="0"/>
              <a:t>ID quarks as subatomic particles</a:t>
            </a:r>
          </a:p>
          <a:p>
            <a:r>
              <a:rPr lang="en-US" dirty="0" smtClean="0"/>
              <a:t>Describe current model of atom</a:t>
            </a:r>
          </a:p>
          <a:p>
            <a:r>
              <a:rPr lang="en-US" dirty="0" smtClean="0"/>
              <a:t>Explain how electrons are arranges in an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9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Chemical Symbol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0540"/>
            <a:ext cx="8686800" cy="57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31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077200" cy="5745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467350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3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6855212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2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" y="3115288"/>
            <a:ext cx="5561527" cy="373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61" y="0"/>
            <a:ext cx="4785239" cy="311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61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4536982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14" y="933450"/>
            <a:ext cx="3066336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0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00562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5" y="381000"/>
            <a:ext cx="3657600" cy="362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10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3814"/>
            <a:ext cx="4933950" cy="522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17" y="28977"/>
            <a:ext cx="598646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6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200</Words>
  <Application>Microsoft Macintosh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Atomic Structure and the Periodic Table</vt:lpstr>
      <vt:lpstr>WYKTK….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Isotopes and Ions</vt:lpstr>
      <vt:lpstr>PowerPoint Presentation</vt:lpstr>
      <vt:lpstr>Isotopes</vt:lpstr>
      <vt:lpstr>PowerPoint Presentation</vt:lpstr>
      <vt:lpstr>Energy levels of Electrons</vt:lpstr>
      <vt:lpstr>How to draw an atom Correctly!</vt:lpstr>
      <vt:lpstr>Trends of the periodic table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 and the Periodic Table</dc:title>
  <dc:creator>Susan Snyder</dc:creator>
  <cp:lastModifiedBy>RH3 RH3</cp:lastModifiedBy>
  <cp:revision>9</cp:revision>
  <dcterms:created xsi:type="dcterms:W3CDTF">2012-09-14T14:31:10Z</dcterms:created>
  <dcterms:modified xsi:type="dcterms:W3CDTF">2014-02-19T21:08:25Z</dcterms:modified>
</cp:coreProperties>
</file>