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291" r:id="rId31"/>
    <p:sldId id="292" r:id="rId32"/>
    <p:sldId id="293" r:id="rId33"/>
    <p:sldId id="294" r:id="rId34"/>
    <p:sldId id="295" r:id="rId35"/>
    <p:sldId id="296" r:id="rId36"/>
    <p:sldId id="297" r:id="rId37"/>
    <p:sldId id="298" r:id="rId38"/>
    <p:sldId id="299" r:id="rId39"/>
    <p:sldId id="300" r:id="rId40"/>
    <p:sldId id="264" r:id="rId41"/>
    <p:sldId id="265" r:id="rId42"/>
    <p:sldId id="266" r:id="rId43"/>
    <p:sldId id="267" r:id="rId44"/>
    <p:sldId id="268" r:id="rId45"/>
    <p:sldId id="269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10" r:id="rId55"/>
    <p:sldId id="309" r:id="rId5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2" d="100"/>
          <a:sy n="42" d="100"/>
        </p:scale>
        <p:origin x="-7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printerSettings" Target="printerSettings/printerSettings1.bin"/><Relationship Id="rId58" Type="http://schemas.openxmlformats.org/officeDocument/2006/relationships/presProps" Target="presProps.xml"/><Relationship Id="rId59" Type="http://schemas.openxmlformats.org/officeDocument/2006/relationships/viewProps" Target="viewProp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theme" Target="theme/theme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E3FF3-72E1-BB43-8D29-524FCF99EB51}" type="datetimeFigureOut">
              <a:rPr lang="en-US" smtClean="0"/>
              <a:t>3/11/13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A690-10E3-FC4E-9820-611E80F84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161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E3FF3-72E1-BB43-8D29-524FCF99EB51}" type="datetimeFigureOut">
              <a:rPr lang="en-US" smtClean="0"/>
              <a:t>3/11/13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A690-10E3-FC4E-9820-611E80F84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106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E3FF3-72E1-BB43-8D29-524FCF99EB51}" type="datetimeFigureOut">
              <a:rPr lang="en-US" smtClean="0"/>
              <a:t>3/11/13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A690-10E3-FC4E-9820-611E80F84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449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E3FF3-72E1-BB43-8D29-524FCF99EB51}" type="datetimeFigureOut">
              <a:rPr lang="en-US" smtClean="0"/>
              <a:t>3/11/13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A690-10E3-FC4E-9820-611E80F84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125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E3FF3-72E1-BB43-8D29-524FCF99EB51}" type="datetimeFigureOut">
              <a:rPr lang="en-US" smtClean="0"/>
              <a:t>3/11/13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A690-10E3-FC4E-9820-611E80F84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408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E3FF3-72E1-BB43-8D29-524FCF99EB51}" type="datetimeFigureOut">
              <a:rPr lang="en-US" smtClean="0"/>
              <a:t>3/11/13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A690-10E3-FC4E-9820-611E80F84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637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E3FF3-72E1-BB43-8D29-524FCF99EB51}" type="datetimeFigureOut">
              <a:rPr lang="en-US" smtClean="0"/>
              <a:t>3/11/13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A690-10E3-FC4E-9820-611E80F84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248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E3FF3-72E1-BB43-8D29-524FCF99EB51}" type="datetimeFigureOut">
              <a:rPr lang="en-US" smtClean="0"/>
              <a:t>3/11/13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A690-10E3-FC4E-9820-611E80F84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475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E3FF3-72E1-BB43-8D29-524FCF99EB51}" type="datetimeFigureOut">
              <a:rPr lang="en-US" smtClean="0"/>
              <a:t>3/11/13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A690-10E3-FC4E-9820-611E80F84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577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E3FF3-72E1-BB43-8D29-524FCF99EB51}" type="datetimeFigureOut">
              <a:rPr lang="en-US" smtClean="0"/>
              <a:t>3/11/13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A690-10E3-FC4E-9820-611E80F84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411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E3FF3-72E1-BB43-8D29-524FCF99EB51}" type="datetimeFigureOut">
              <a:rPr lang="en-US" smtClean="0"/>
              <a:t>3/11/13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A690-10E3-FC4E-9820-611E80F84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659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E3FF3-72E1-BB43-8D29-524FCF99EB51}" type="datetimeFigureOut">
              <a:rPr lang="en-US" smtClean="0"/>
              <a:t>3/11/13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8A690-10E3-FC4E-9820-611E80F84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309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Study Guide test Unit 3</a:t>
            </a:r>
            <a:br>
              <a:rPr lang="en-US" dirty="0" smtClean="0"/>
            </a:br>
            <a:r>
              <a:rPr lang="en-US" dirty="0" smtClean="0"/>
              <a:t>Cell Energy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9381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trigyceride</a:t>
            </a:r>
            <a:r>
              <a:rPr lang="en-US" dirty="0" smtClean="0"/>
              <a:t>, unsaturated and saturated fat would belong to what macromolecule group?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9234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lipids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3675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Can you find the lipids in the picture?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3305" b="3305"/>
          <a:stretch>
            <a:fillRect/>
          </a:stretch>
        </p:blipFill>
        <p:spPr>
          <a:xfrm>
            <a:off x="914400" y="1789387"/>
            <a:ext cx="8229600" cy="4525963"/>
          </a:xfrm>
        </p:spPr>
      </p:pic>
    </p:spTree>
    <p:extLst>
      <p:ext uri="{BB962C8B-B14F-4D97-AF65-F5344CB8AC3E}">
        <p14:creationId xmlns:p14="http://schemas.microsoft.com/office/powerpoint/2010/main" val="29580112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</a:t>
            </a:r>
            <a:r>
              <a:rPr lang="en-US" dirty="0" err="1" smtClean="0"/>
              <a:t>memrane</a:t>
            </a:r>
            <a:r>
              <a:rPr lang="en-US" dirty="0" smtClean="0"/>
              <a:t> and the phospholipids</a:t>
            </a:r>
          </a:p>
          <a:p>
            <a:endParaRPr lang="en-US" dirty="0"/>
          </a:p>
          <a:p>
            <a:r>
              <a:rPr lang="en-US" dirty="0" smtClean="0"/>
              <a:t>Yellow and white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8102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Can you find the protein in the picture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3305" b="330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2080669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Blue structures!!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5794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group of macro </a:t>
            </a:r>
            <a:r>
              <a:rPr lang="en-US" dirty="0" err="1" smtClean="0"/>
              <a:t>moleuces</a:t>
            </a:r>
            <a:r>
              <a:rPr lang="en-US" dirty="0" smtClean="0"/>
              <a:t> due enzymes </a:t>
            </a:r>
            <a:r>
              <a:rPr lang="en-US" dirty="0" err="1" smtClean="0"/>
              <a:t>beong</a:t>
            </a:r>
            <a:r>
              <a:rPr lang="en-US" dirty="0" smtClean="0"/>
              <a:t> in?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9750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proteins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58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monomer that makes up the polymer proteins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9669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Amino acids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69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the 3 parts of a nucleotide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7471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 most plants appear green?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5729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reflect green light waves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8473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this structure?  And what takes place here?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3990" y="3203999"/>
            <a:ext cx="4033339" cy="2701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1076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formula for photosynthesis?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6198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385" r="-385"/>
          <a:stretch>
            <a:fillRect/>
          </a:stretch>
        </p:blipFill>
        <p:spPr>
          <a:xfrm>
            <a:off x="457200" y="2359092"/>
            <a:ext cx="8229600" cy="3767071"/>
          </a:xfrm>
        </p:spPr>
      </p:pic>
    </p:spTree>
    <p:extLst>
      <p:ext uri="{BB962C8B-B14F-4D97-AF65-F5344CB8AC3E}">
        <p14:creationId xmlns:p14="http://schemas.microsoft.com/office/powerpoint/2010/main" val="14795123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process is used for beer and wine production?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1512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Alcoholic fermentation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4924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the 3 phases of cellular respiration.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2949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Glycolysis</a:t>
            </a:r>
          </a:p>
          <a:p>
            <a:r>
              <a:rPr lang="en-US" dirty="0" smtClean="0"/>
              <a:t>Krebs</a:t>
            </a:r>
          </a:p>
          <a:p>
            <a:r>
              <a:rPr lang="en-US" dirty="0" smtClean="0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0104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causes muscle soreness?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196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Sugar – ribose</a:t>
            </a:r>
          </a:p>
          <a:p>
            <a:r>
              <a:rPr lang="en-US" dirty="0" smtClean="0"/>
              <a:t>Base</a:t>
            </a:r>
          </a:p>
          <a:p>
            <a:r>
              <a:rPr lang="en-US" dirty="0" smtClean="0"/>
              <a:t>phosphate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9106" y="2125154"/>
            <a:ext cx="3175000" cy="189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418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Lactic acid fermentation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6427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products of photosynthesis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4670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Glucose and oxygen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3370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During the process of ________ glucose is broken down into ATP, NADPH, and pyruvic acid.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34348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glycolysis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74051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ultimate goal of cellular respiration?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67772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Convert energy in organic molecules such as carbs to ATP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27192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following structure and </a:t>
            </a:r>
            <a:r>
              <a:rPr lang="en-US" dirty="0"/>
              <a:t>what </a:t>
            </a:r>
            <a:r>
              <a:rPr lang="en-US" dirty="0" smtClean="0"/>
              <a:t>happens there?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8946" y="2634027"/>
            <a:ext cx="3594572" cy="3492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27646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2 energy molecule are made in the light dependent reactions of photosynthesis and are fed into the dark reaction?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40535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NADPH and ATP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039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Nucleotides make up what macromolecule?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47516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order to make an ATP molecule, a small amount of __________ is required to attach the 3</a:t>
            </a:r>
            <a:r>
              <a:rPr lang="en-US" baseline="30000" dirty="0" smtClean="0"/>
              <a:t>rd</a:t>
            </a:r>
            <a:r>
              <a:rPr lang="en-US" dirty="0" smtClean="0"/>
              <a:t> phosphate.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66603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energy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48724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want to make a chip, or piece of paper undergo a chemical change, what could you do to it?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86154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Burn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34752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 the picture below, which reaction, red or black, used a catalyst?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16560" r="-16560"/>
          <a:stretch>
            <a:fillRect/>
          </a:stretch>
        </p:blipFill>
        <p:spPr>
          <a:xfrm>
            <a:off x="457200" y="3115211"/>
            <a:ext cx="8229600" cy="3010952"/>
          </a:xfrm>
        </p:spPr>
      </p:pic>
    </p:spTree>
    <p:extLst>
      <p:ext uri="{BB962C8B-B14F-4D97-AF65-F5344CB8AC3E}">
        <p14:creationId xmlns:p14="http://schemas.microsoft.com/office/powerpoint/2010/main" val="198416092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56309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can change the the rate of a chemical reaction?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80997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Temperature, </a:t>
            </a:r>
            <a:r>
              <a:rPr lang="en-US" dirty="0" err="1" smtClean="0"/>
              <a:t>ph</a:t>
            </a:r>
            <a:r>
              <a:rPr lang="en-US" dirty="0" smtClean="0"/>
              <a:t>, and use of a catalyst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2602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amount of energy it takes to start a reaction is called the _____________.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57230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Activation energy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356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Nucleic acids.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3106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 phosphate is removed from ATP, what is released?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00788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energy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03726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sugar in ATP?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17553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ribose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4183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Because ATP and ADP work in a cycle, so you can assume that they are ___________.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49657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reusable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34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2 types of nucleic acids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434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DNA and RNA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885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macromolecule due </a:t>
            </a:r>
            <a:r>
              <a:rPr lang="en-US" dirty="0" err="1" smtClean="0"/>
              <a:t>monosaccharides</a:t>
            </a:r>
            <a:r>
              <a:rPr lang="en-US" dirty="0" smtClean="0"/>
              <a:t> make up?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359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carbohydrates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631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397</Words>
  <Application>Microsoft Macintosh PowerPoint</Application>
  <PresentationFormat>On-screen Show (4:3)</PresentationFormat>
  <Paragraphs>60</Paragraphs>
  <Slides>55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6" baseType="lpstr">
      <vt:lpstr>Office Theme</vt:lpstr>
      <vt:lpstr>Study Guide test Unit 3 Cell Energy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Can you find the lipids in the picture?</vt:lpstr>
      <vt:lpstr>PowerPoint Presentation</vt:lpstr>
      <vt:lpstr>Can you find the protein in the picture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 the picture below, which reaction, red or black, used a catalyst?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RH3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Guide test Unit 3 Cell Energy</dc:title>
  <dc:creator>RH3 RH3</dc:creator>
  <cp:lastModifiedBy>RH3 RH3</cp:lastModifiedBy>
  <cp:revision>5</cp:revision>
  <dcterms:created xsi:type="dcterms:W3CDTF">2013-03-08T13:12:58Z</dcterms:created>
  <dcterms:modified xsi:type="dcterms:W3CDTF">2013-03-11T12:52:38Z</dcterms:modified>
</cp:coreProperties>
</file>