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7FF8-1E15-B148-AA94-6038FB9F7BC1}" type="datetimeFigureOut">
              <a:rPr lang="en-US" smtClean="0"/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3FEC-1394-0247-9F95-34F76E6EC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9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7FF8-1E15-B148-AA94-6038FB9F7BC1}" type="datetimeFigureOut">
              <a:rPr lang="en-US" smtClean="0"/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3FEC-1394-0247-9F95-34F76E6EC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0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7FF8-1E15-B148-AA94-6038FB9F7BC1}" type="datetimeFigureOut">
              <a:rPr lang="en-US" smtClean="0"/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3FEC-1394-0247-9F95-34F76E6EC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9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7FF8-1E15-B148-AA94-6038FB9F7BC1}" type="datetimeFigureOut">
              <a:rPr lang="en-US" smtClean="0"/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3FEC-1394-0247-9F95-34F76E6EC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7FF8-1E15-B148-AA94-6038FB9F7BC1}" type="datetimeFigureOut">
              <a:rPr lang="en-US" smtClean="0"/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3FEC-1394-0247-9F95-34F76E6EC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4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7FF8-1E15-B148-AA94-6038FB9F7BC1}" type="datetimeFigureOut">
              <a:rPr lang="en-US" smtClean="0"/>
              <a:t>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3FEC-1394-0247-9F95-34F76E6EC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1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7FF8-1E15-B148-AA94-6038FB9F7BC1}" type="datetimeFigureOut">
              <a:rPr lang="en-US" smtClean="0"/>
              <a:t>2/19/14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3FEC-1394-0247-9F95-34F76E6EC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2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7FF8-1E15-B148-AA94-6038FB9F7BC1}" type="datetimeFigureOut">
              <a:rPr lang="en-US" smtClean="0"/>
              <a:t>2/19/14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3FEC-1394-0247-9F95-34F76E6EC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9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7FF8-1E15-B148-AA94-6038FB9F7BC1}" type="datetimeFigureOut">
              <a:rPr lang="en-US" smtClean="0"/>
              <a:t>2/19/14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3FEC-1394-0247-9F95-34F76E6EC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9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7FF8-1E15-B148-AA94-6038FB9F7BC1}" type="datetimeFigureOut">
              <a:rPr lang="en-US" smtClean="0"/>
              <a:t>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3FEC-1394-0247-9F95-34F76E6EC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8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7FF8-1E15-B148-AA94-6038FB9F7BC1}" type="datetimeFigureOut">
              <a:rPr lang="en-US" smtClean="0"/>
              <a:t>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3FEC-1394-0247-9F95-34F76E6EC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0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07FF8-1E15-B148-AA94-6038FB9F7BC1}" type="datetimeFigureOut">
              <a:rPr lang="en-US" smtClean="0"/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83FEC-1394-0247-9F95-34F76E6EC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5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885" b="138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6558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502" b="22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437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Diseases within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Multiple Sclerosis</a:t>
            </a:r>
          </a:p>
          <a:p>
            <a:pPr>
              <a:defRPr/>
            </a:pPr>
            <a:r>
              <a:rPr lang="en-US" dirty="0" smtClean="0"/>
              <a:t>Parkinson's Disease</a:t>
            </a:r>
          </a:p>
          <a:p>
            <a:pPr>
              <a:defRPr/>
            </a:pPr>
            <a:r>
              <a:rPr lang="en-US" dirty="0" smtClean="0"/>
              <a:t>Schizophrenia </a:t>
            </a:r>
          </a:p>
          <a:p>
            <a:pPr>
              <a:defRPr/>
            </a:pPr>
            <a:r>
              <a:rPr lang="en-US" dirty="0" smtClean="0"/>
              <a:t>Bipolar</a:t>
            </a:r>
          </a:p>
          <a:p>
            <a:pPr>
              <a:defRPr/>
            </a:pPr>
            <a:r>
              <a:rPr lang="en-US" dirty="0" smtClean="0"/>
              <a:t>Alzheimer's </a:t>
            </a:r>
          </a:p>
          <a:p>
            <a:pPr>
              <a:defRPr/>
            </a:pPr>
            <a:r>
              <a:rPr lang="en-US" dirty="0" smtClean="0"/>
              <a:t>Major Depression</a:t>
            </a:r>
          </a:p>
          <a:p>
            <a:pPr>
              <a:defRPr/>
            </a:pPr>
            <a:r>
              <a:rPr lang="en-US" dirty="0" smtClean="0"/>
              <a:t>ALS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0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Arial" charset="0"/>
              </a:rPr>
              <a:t>Senses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Detect and respond to physical and chemical stimuli</a:t>
            </a:r>
          </a:p>
          <a:p>
            <a:pPr marL="0" indent="0">
              <a:buFontTx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n-US" dirty="0" smtClean="0">
                <a:latin typeface="Arial" charset="0"/>
                <a:cs typeface="Arial" charset="0"/>
              </a:rPr>
              <a:t>Vision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 smtClean="0">
                <a:latin typeface="Arial" charset="0"/>
                <a:cs typeface="Arial" charset="0"/>
              </a:rPr>
              <a:t>Hearing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 smtClean="0">
                <a:latin typeface="Arial" charset="0"/>
                <a:cs typeface="Arial" charset="0"/>
              </a:rPr>
              <a:t>Smell and Taste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 smtClean="0">
                <a:latin typeface="Arial" charset="0"/>
                <a:cs typeface="Arial" charset="0"/>
              </a:rPr>
              <a:t>Touch, Temp, and Pain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75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27" b="133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579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7419" b="174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699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719" b="147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799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000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187" b="21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158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615" b="106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065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3672" b="23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029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Macintosh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senses</vt:lpstr>
      <vt:lpstr>Senses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Diseases within Nervous System</vt:lpstr>
    </vt:vector>
  </TitlesOfParts>
  <Company>RH3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senses</dc:title>
  <dc:creator>RH3 RH3</dc:creator>
  <cp:lastModifiedBy>RH3 RH3</cp:lastModifiedBy>
  <cp:revision>1</cp:revision>
  <dcterms:created xsi:type="dcterms:W3CDTF">2014-02-19T16:56:11Z</dcterms:created>
  <dcterms:modified xsi:type="dcterms:W3CDTF">2014-02-19T16:56:49Z</dcterms:modified>
</cp:coreProperties>
</file>