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CD1A-5382-4D70-9C4E-1991D1506520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52F1-2F20-4645-8110-CDD8F3AE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6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CD1A-5382-4D70-9C4E-1991D1506520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52F1-2F20-4645-8110-CDD8F3AE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6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CD1A-5382-4D70-9C4E-1991D1506520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52F1-2F20-4645-8110-CDD8F3AE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3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CD1A-5382-4D70-9C4E-1991D1506520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52F1-2F20-4645-8110-CDD8F3AE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0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CD1A-5382-4D70-9C4E-1991D1506520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52F1-2F20-4645-8110-CDD8F3AE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4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CD1A-5382-4D70-9C4E-1991D1506520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52F1-2F20-4645-8110-CDD8F3AE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5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CD1A-5382-4D70-9C4E-1991D1506520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52F1-2F20-4645-8110-CDD8F3AE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5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CD1A-5382-4D70-9C4E-1991D1506520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52F1-2F20-4645-8110-CDD8F3AE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9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CD1A-5382-4D70-9C4E-1991D1506520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52F1-2F20-4645-8110-CDD8F3AE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3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CD1A-5382-4D70-9C4E-1991D1506520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52F1-2F20-4645-8110-CDD8F3AE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8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CD1A-5382-4D70-9C4E-1991D1506520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52F1-2F20-4645-8110-CDD8F3AE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9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ACD1A-5382-4D70-9C4E-1991D1506520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752F1-2F20-4645-8110-CDD8F3AE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5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762000"/>
            <a:ext cx="4114800" cy="2838450"/>
          </a:xfrm>
        </p:spPr>
        <p:txBody>
          <a:bodyPr/>
          <a:lstStyle/>
          <a:p>
            <a:r>
              <a:rPr lang="en-US" dirty="0" smtClean="0"/>
              <a:t>Motion and speed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28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534400" cy="4983163"/>
          </a:xfrm>
        </p:spPr>
        <p:txBody>
          <a:bodyPr/>
          <a:lstStyle/>
          <a:p>
            <a:pPr marL="514350" indent="-514350">
              <a:buAutoNum type="alphaUcPeriod" startAt="2"/>
            </a:pPr>
            <a:r>
              <a:rPr lang="en-US" dirty="0" smtClean="0"/>
              <a:t>Inertia and Mass 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Inertia</a:t>
            </a:r>
            <a:r>
              <a:rPr lang="en-US" dirty="0" smtClean="0"/>
              <a:t> –an objects resistance to change in motion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Greater mass, greater the inertia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Newton’s first law of motion </a:t>
            </a:r>
            <a:r>
              <a:rPr lang="en-US" dirty="0" smtClean="0"/>
              <a:t>– an object moving at a constant velocity will stay in motion until an equal or opposite force acts on it.   An object will stay at rest until a net force acts on it. </a:t>
            </a:r>
          </a:p>
          <a:p>
            <a:pPr marL="800100" lvl="2" indent="0">
              <a:buNone/>
            </a:pPr>
            <a:r>
              <a:rPr lang="en-US" dirty="0" smtClean="0"/>
              <a:t>-auto crashes</a:t>
            </a:r>
          </a:p>
        </p:txBody>
      </p:sp>
    </p:spTree>
    <p:extLst>
      <p:ext uri="{BB962C8B-B14F-4D97-AF65-F5344CB8AC3E}">
        <p14:creationId xmlns:p14="http://schemas.microsoft.com/office/powerpoint/2010/main" val="2042329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a seat belt help with inertia?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7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Motion</a:t>
            </a:r>
            <a:r>
              <a:rPr lang="en-US" dirty="0" smtClean="0"/>
              <a:t> – when an object changes its position relative to a </a:t>
            </a:r>
            <a:r>
              <a:rPr lang="en-US" u="sng" dirty="0" smtClean="0"/>
              <a:t>reference point</a:t>
            </a:r>
            <a:r>
              <a:rPr lang="en-US" dirty="0" smtClean="0"/>
              <a:t>.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Distance</a:t>
            </a:r>
            <a:r>
              <a:rPr lang="en-US" dirty="0" smtClean="0"/>
              <a:t> – how far an object has moved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Displacement</a:t>
            </a:r>
            <a:r>
              <a:rPr lang="en-US" dirty="0" smtClean="0"/>
              <a:t> – distance and direction of an objects change for position from a starting point</a:t>
            </a:r>
          </a:p>
          <a:p>
            <a:pPr marL="914400" lvl="1" indent="-514350">
              <a:buAutoNum type="arabicPeriod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3352799" cy="2656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286" y="3828143"/>
            <a:ext cx="42862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52799" y="4648200"/>
            <a:ext cx="1143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Pg</a:t>
            </a:r>
            <a:r>
              <a:rPr lang="en-US" dirty="0" smtClean="0"/>
              <a:t> 38 and 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477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dirty="0" smtClean="0">
                <a:solidFill>
                  <a:srgbClr val="FF0000"/>
                </a:solidFill>
              </a:rPr>
              <a:t>Speed-</a:t>
            </a:r>
            <a:r>
              <a:rPr lang="en-US" dirty="0" smtClean="0"/>
              <a:t> distance an object travelers per unit of time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Rate – any change over time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Speed = distance /time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 = d/t                 </a:t>
            </a:r>
            <a:r>
              <a:rPr lang="en-US" i="1" dirty="0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 = meters/second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3. Speed that doesn’t change over time –	</a:t>
            </a:r>
            <a:r>
              <a:rPr lang="en-US" dirty="0" smtClean="0">
                <a:solidFill>
                  <a:srgbClr val="FF0000"/>
                </a:solidFill>
              </a:rPr>
              <a:t>constant </a:t>
            </a:r>
            <a:r>
              <a:rPr lang="en-US" dirty="0" smtClean="0"/>
              <a:t>(cruise control)</a:t>
            </a:r>
          </a:p>
          <a:p>
            <a:pPr marL="0" indent="0">
              <a:buNone/>
            </a:pPr>
            <a:r>
              <a:rPr lang="en-US" dirty="0" smtClean="0"/>
              <a:t>	4. </a:t>
            </a:r>
            <a:r>
              <a:rPr lang="en-US" dirty="0" smtClean="0">
                <a:solidFill>
                  <a:srgbClr val="FF0000"/>
                </a:solidFill>
              </a:rPr>
              <a:t>Average speed </a:t>
            </a:r>
            <a:r>
              <a:rPr lang="en-US" dirty="0" smtClean="0"/>
              <a:t>– speed of motion when 	speed is changing.  (avg. speed to </a:t>
            </a:r>
            <a:r>
              <a:rPr lang="en-US" dirty="0"/>
              <a:t>C</a:t>
            </a:r>
            <a:r>
              <a:rPr lang="en-US" dirty="0" smtClean="0"/>
              <a:t>olumbia)</a:t>
            </a:r>
          </a:p>
          <a:p>
            <a:pPr marL="0" indent="0">
              <a:buNone/>
            </a:pPr>
            <a:r>
              <a:rPr lang="en-US" dirty="0" smtClean="0"/>
              <a:t>	5. 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nstantaneous speed </a:t>
            </a:r>
            <a:r>
              <a:rPr lang="en-US" dirty="0" smtClean="0"/>
              <a:t>–speed any given point in 	time. (what a cop would catch you at)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Pg. 40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7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C. A distance-time graph displays motion of an object over time  </a:t>
            </a:r>
            <a:r>
              <a:rPr lang="en-US" dirty="0" smtClean="0">
                <a:solidFill>
                  <a:srgbClr val="FF0000"/>
                </a:solidFill>
              </a:rPr>
              <a:t>(swim ex </a:t>
            </a:r>
            <a:r>
              <a:rPr lang="en-US" dirty="0" err="1" smtClean="0">
                <a:solidFill>
                  <a:srgbClr val="FF0000"/>
                </a:solidFill>
              </a:rPr>
              <a:t>pg</a:t>
            </a:r>
            <a:r>
              <a:rPr lang="en-US" dirty="0" smtClean="0">
                <a:solidFill>
                  <a:srgbClr val="FF0000"/>
                </a:solidFill>
              </a:rPr>
              <a:t> 43)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Distance on y axis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 Time on x axis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4874727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48000"/>
            <a:ext cx="4490676" cy="3656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722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D- velocity – speed and direction (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Same formula as speed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886" y="1752600"/>
            <a:ext cx="6096000" cy="409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577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982671"/>
            <a:ext cx="6346055" cy="2875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069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Acceleration</a:t>
            </a:r>
            <a:r>
              <a:rPr lang="en-US" dirty="0" smtClean="0"/>
              <a:t> – change in velocity’s rate (</a:t>
            </a:r>
            <a:r>
              <a:rPr lang="en-US" i="1" dirty="0" smtClean="0"/>
              <a:t>a</a:t>
            </a:r>
            <a:r>
              <a:rPr lang="en-US" dirty="0" smtClean="0"/>
              <a:t>)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Positive </a:t>
            </a:r>
            <a:r>
              <a:rPr lang="en-US" dirty="0" err="1" smtClean="0"/>
              <a:t>acc</a:t>
            </a:r>
            <a:r>
              <a:rPr lang="en-US" dirty="0" smtClean="0"/>
              <a:t> –speed is increasing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Negative acc. – speed is decreasing</a:t>
            </a:r>
          </a:p>
          <a:p>
            <a:pPr marL="914400" lvl="1" indent="-514350">
              <a:buAutoNum type="arabicPeriod"/>
            </a:pPr>
            <a:endParaRPr lang="en-US" dirty="0"/>
          </a:p>
          <a:p>
            <a:pPr marL="914400" lvl="1" indent="-514350">
              <a:buAutoNum type="arabicPeriod"/>
            </a:pPr>
            <a:r>
              <a:rPr lang="en-US" dirty="0" smtClean="0"/>
              <a:t>When an object changes speed or direction, it is </a:t>
            </a:r>
            <a:r>
              <a:rPr lang="en-US" dirty="0" smtClean="0">
                <a:solidFill>
                  <a:srgbClr val="FF0000"/>
                </a:solidFill>
              </a:rPr>
              <a:t>accelerating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5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Calculating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Acceleration</a:t>
            </a:r>
            <a:r>
              <a:rPr lang="en-US" dirty="0" smtClean="0"/>
              <a:t> = change in velocity/ time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a = </a:t>
            </a:r>
            <a:r>
              <a:rPr lang="en-US" u="sng" dirty="0" err="1" smtClean="0"/>
              <a:t>v</a:t>
            </a:r>
            <a:r>
              <a:rPr lang="en-US" sz="1600" u="sng" dirty="0" err="1" smtClean="0"/>
              <a:t>f</a:t>
            </a:r>
            <a:r>
              <a:rPr lang="en-US" u="sng" dirty="0" smtClean="0"/>
              <a:t> – v</a:t>
            </a:r>
            <a:r>
              <a:rPr lang="en-US" sz="1800" u="sng" dirty="0" smtClean="0"/>
              <a:t>i</a:t>
            </a:r>
            <a:r>
              <a:rPr lang="en-US" u="sng" dirty="0" smtClean="0"/>
              <a:t> </a:t>
            </a:r>
            <a:r>
              <a:rPr lang="en-US" dirty="0" smtClean="0"/>
              <a:t>                  </a:t>
            </a:r>
            <a:r>
              <a:rPr lang="en-US" u="sng" dirty="0" smtClean="0"/>
              <a:t>v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t                       </a:t>
            </a:r>
            <a:r>
              <a:rPr lang="en-US" dirty="0" err="1"/>
              <a:t>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03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983163"/>
          </a:xfrm>
        </p:spPr>
        <p:txBody>
          <a:bodyPr/>
          <a:lstStyle/>
          <a:p>
            <a:r>
              <a:rPr lang="en-US" dirty="0" smtClean="0"/>
              <a:t>Find the acceleration of a train that goes from 32 m/s to 160 m/s in 15 sec.</a:t>
            </a:r>
          </a:p>
          <a:p>
            <a:endParaRPr lang="en-US" dirty="0"/>
          </a:p>
          <a:p>
            <a:r>
              <a:rPr lang="en-US" dirty="0" smtClean="0"/>
              <a:t>A car on a freeway ramp has a velocity of 14 m/s to 36 m/s in 12 sec. What is the acceleration?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55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Motion and forces  </a:t>
            </a:r>
            <a:r>
              <a:rPr lang="en-US" sz="3200" dirty="0" err="1" smtClean="0"/>
              <a:t>pg</a:t>
            </a:r>
            <a:r>
              <a:rPr lang="en-US" sz="3200" dirty="0" smtClean="0"/>
              <a:t> 52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Force</a:t>
            </a:r>
            <a:r>
              <a:rPr lang="en-US" dirty="0" smtClean="0"/>
              <a:t> -a </a:t>
            </a:r>
            <a:r>
              <a:rPr lang="en-US" u="sng" dirty="0" smtClean="0"/>
              <a:t>push or pull </a:t>
            </a:r>
            <a:r>
              <a:rPr lang="en-US" dirty="0" smtClean="0"/>
              <a:t>that one body applies to another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Can cause a object motion to change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When two or more forces combine at the same time, the create a </a:t>
            </a:r>
            <a:r>
              <a:rPr lang="en-US" dirty="0" smtClean="0">
                <a:solidFill>
                  <a:srgbClr val="FF0000"/>
                </a:solidFill>
              </a:rPr>
              <a:t>net force</a:t>
            </a:r>
            <a:r>
              <a:rPr lang="en-US" dirty="0" smtClean="0"/>
              <a:t>.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Balanced forces </a:t>
            </a:r>
            <a:r>
              <a:rPr lang="en-US" dirty="0" smtClean="0"/>
              <a:t>are equal in size and opposite in direction.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Unbalanced forces </a:t>
            </a:r>
            <a:r>
              <a:rPr lang="en-US" dirty="0" smtClean="0"/>
              <a:t>are unequal in size and or are not in the same direction.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87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326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Motion and speed</vt:lpstr>
      <vt:lpstr>Describing Motion</vt:lpstr>
      <vt:lpstr>PowerPoint Presentation</vt:lpstr>
      <vt:lpstr>PowerPoint Presentation</vt:lpstr>
      <vt:lpstr>PowerPoint Presentation</vt:lpstr>
      <vt:lpstr>Acceleration</vt:lpstr>
      <vt:lpstr>B. Calculating acceleration</vt:lpstr>
      <vt:lpstr>Acceleration examples</vt:lpstr>
      <vt:lpstr>Motion and forces  pg 52</vt:lpstr>
      <vt:lpstr>PowerPoint Presentation</vt:lpstr>
      <vt:lpstr>How would a seat belt help with inertia?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and speed</dc:title>
  <dc:creator>ssnyder@rhmail.org</dc:creator>
  <cp:lastModifiedBy>Susan Snyder</cp:lastModifiedBy>
  <cp:revision>15</cp:revision>
  <dcterms:created xsi:type="dcterms:W3CDTF">2012-10-23T20:49:04Z</dcterms:created>
  <dcterms:modified xsi:type="dcterms:W3CDTF">2012-10-24T13:24:11Z</dcterms:modified>
</cp:coreProperties>
</file>